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</p:sldIdLst>
  <p:sldSz cy="7772400" cx="10058400"/>
  <p:notesSz cx="10058400" cy="7772400"/>
  <p:embeddedFontLst>
    <p:embeddedFont>
      <p:font typeface="Candara"/>
      <p:regular r:id="rId49"/>
      <p:bold r:id="rId50"/>
      <p:italic r:id="rId51"/>
      <p:boldItalic r:id="rId5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  <p:ext uri="GoogleSlidesCustomDataVersion2">
      <go:slidesCustomData xmlns:go="http://customooxmlschemas.google.com/" r:id="rId53" roundtripDataSignature="AMtx7mgvT8ZAsg1oU64iqOr25iBt0mpC1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font" Target="fonts/Candara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Candara-italic.fntdata"/><Relationship Id="rId50" Type="http://schemas.openxmlformats.org/officeDocument/2006/relationships/font" Target="fonts/Candara-bold.fntdata"/><Relationship Id="rId53" Type="http://customschemas.google.com/relationships/presentationmetadata" Target="metadata"/><Relationship Id="rId52" Type="http://schemas.openxmlformats.org/officeDocument/2006/relationships/font" Target="fonts/Candara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4359275" cy="388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5697538" y="0"/>
            <a:ext cx="4359275" cy="388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332163" y="971550"/>
            <a:ext cx="3394075" cy="26225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1006475" y="3740150"/>
            <a:ext cx="8045450" cy="30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7383463"/>
            <a:ext cx="4359275" cy="3889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5697538" y="7383463"/>
            <a:ext cx="4359275" cy="3889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:notes"/>
          <p:cNvSpPr txBox="1"/>
          <p:nvPr>
            <p:ph idx="1" type="body"/>
          </p:nvPr>
        </p:nvSpPr>
        <p:spPr>
          <a:xfrm>
            <a:off x="1006475" y="3740150"/>
            <a:ext cx="8045450" cy="30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6" name="Google Shape;46;p1:notes"/>
          <p:cNvSpPr/>
          <p:nvPr>
            <p:ph idx="2" type="sldImg"/>
          </p:nvPr>
        </p:nvSpPr>
        <p:spPr>
          <a:xfrm>
            <a:off x="3332163" y="971550"/>
            <a:ext cx="3394075" cy="26225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7:notes"/>
          <p:cNvSpPr txBox="1"/>
          <p:nvPr>
            <p:ph idx="1" type="body"/>
          </p:nvPr>
        </p:nvSpPr>
        <p:spPr>
          <a:xfrm>
            <a:off x="1006475" y="3740150"/>
            <a:ext cx="8045450" cy="30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5" name="Google Shape;105;p7:notes"/>
          <p:cNvSpPr/>
          <p:nvPr>
            <p:ph idx="2" type="sldImg"/>
          </p:nvPr>
        </p:nvSpPr>
        <p:spPr>
          <a:xfrm>
            <a:off x="3332163" y="971550"/>
            <a:ext cx="3394075" cy="26225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8:notes"/>
          <p:cNvSpPr txBox="1"/>
          <p:nvPr>
            <p:ph idx="1" type="body"/>
          </p:nvPr>
        </p:nvSpPr>
        <p:spPr>
          <a:xfrm>
            <a:off x="1006475" y="3740150"/>
            <a:ext cx="8045450" cy="30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3" name="Google Shape;153;p8:notes"/>
          <p:cNvSpPr/>
          <p:nvPr>
            <p:ph idx="2" type="sldImg"/>
          </p:nvPr>
        </p:nvSpPr>
        <p:spPr>
          <a:xfrm>
            <a:off x="3332163" y="971550"/>
            <a:ext cx="3394075" cy="26225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9:notes"/>
          <p:cNvSpPr txBox="1"/>
          <p:nvPr>
            <p:ph idx="1" type="body"/>
          </p:nvPr>
        </p:nvSpPr>
        <p:spPr>
          <a:xfrm>
            <a:off x="1006475" y="3740150"/>
            <a:ext cx="8045450" cy="30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3" name="Google Shape;173;p9:notes"/>
          <p:cNvSpPr/>
          <p:nvPr>
            <p:ph idx="2" type="sldImg"/>
          </p:nvPr>
        </p:nvSpPr>
        <p:spPr>
          <a:xfrm>
            <a:off x="3332163" y="971550"/>
            <a:ext cx="3394075" cy="26225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0:notes"/>
          <p:cNvSpPr txBox="1"/>
          <p:nvPr>
            <p:ph idx="1" type="body"/>
          </p:nvPr>
        </p:nvSpPr>
        <p:spPr>
          <a:xfrm>
            <a:off x="1006475" y="3740150"/>
            <a:ext cx="8045450" cy="30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9" name="Google Shape;179;p10:notes"/>
          <p:cNvSpPr/>
          <p:nvPr>
            <p:ph idx="2" type="sldImg"/>
          </p:nvPr>
        </p:nvSpPr>
        <p:spPr>
          <a:xfrm>
            <a:off x="3332163" y="971550"/>
            <a:ext cx="3394075" cy="26225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1:notes"/>
          <p:cNvSpPr txBox="1"/>
          <p:nvPr>
            <p:ph idx="1" type="body"/>
          </p:nvPr>
        </p:nvSpPr>
        <p:spPr>
          <a:xfrm>
            <a:off x="1006475" y="3740150"/>
            <a:ext cx="8045450" cy="30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9" name="Google Shape;219;p11:notes"/>
          <p:cNvSpPr/>
          <p:nvPr>
            <p:ph idx="2" type="sldImg"/>
          </p:nvPr>
        </p:nvSpPr>
        <p:spPr>
          <a:xfrm>
            <a:off x="3332163" y="971550"/>
            <a:ext cx="3394075" cy="26225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3:notes"/>
          <p:cNvSpPr txBox="1"/>
          <p:nvPr>
            <p:ph idx="1" type="body"/>
          </p:nvPr>
        </p:nvSpPr>
        <p:spPr>
          <a:xfrm>
            <a:off x="1006475" y="3740150"/>
            <a:ext cx="8045450" cy="30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6" name="Google Shape;226;p13:notes"/>
          <p:cNvSpPr/>
          <p:nvPr>
            <p:ph idx="2" type="sldImg"/>
          </p:nvPr>
        </p:nvSpPr>
        <p:spPr>
          <a:xfrm>
            <a:off x="3332163" y="971550"/>
            <a:ext cx="3394075" cy="26225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45:notes"/>
          <p:cNvSpPr txBox="1"/>
          <p:nvPr>
            <p:ph idx="1" type="body"/>
          </p:nvPr>
        </p:nvSpPr>
        <p:spPr>
          <a:xfrm>
            <a:off x="1006475" y="3740150"/>
            <a:ext cx="8045450" cy="30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2" name="Google Shape;232;p45:notes"/>
          <p:cNvSpPr/>
          <p:nvPr>
            <p:ph idx="2" type="sldImg"/>
          </p:nvPr>
        </p:nvSpPr>
        <p:spPr>
          <a:xfrm>
            <a:off x="3332163" y="971550"/>
            <a:ext cx="3394075" cy="26225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4:notes"/>
          <p:cNvSpPr txBox="1"/>
          <p:nvPr>
            <p:ph idx="1" type="body"/>
          </p:nvPr>
        </p:nvSpPr>
        <p:spPr>
          <a:xfrm>
            <a:off x="1006475" y="3740150"/>
            <a:ext cx="8045450" cy="30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8" name="Google Shape;238;p14:notes"/>
          <p:cNvSpPr/>
          <p:nvPr>
            <p:ph idx="2" type="sldImg"/>
          </p:nvPr>
        </p:nvSpPr>
        <p:spPr>
          <a:xfrm>
            <a:off x="3332163" y="971550"/>
            <a:ext cx="3394075" cy="26225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5:notes"/>
          <p:cNvSpPr txBox="1"/>
          <p:nvPr>
            <p:ph idx="1" type="body"/>
          </p:nvPr>
        </p:nvSpPr>
        <p:spPr>
          <a:xfrm>
            <a:off x="1006475" y="3740150"/>
            <a:ext cx="8045450" cy="30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4" name="Google Shape;244;p15:notes"/>
          <p:cNvSpPr/>
          <p:nvPr>
            <p:ph idx="2" type="sldImg"/>
          </p:nvPr>
        </p:nvSpPr>
        <p:spPr>
          <a:xfrm>
            <a:off x="3332163" y="971550"/>
            <a:ext cx="3394075" cy="26225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46:notes"/>
          <p:cNvSpPr txBox="1"/>
          <p:nvPr>
            <p:ph idx="1" type="body"/>
          </p:nvPr>
        </p:nvSpPr>
        <p:spPr>
          <a:xfrm>
            <a:off x="1006475" y="3740150"/>
            <a:ext cx="8045450" cy="30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0" name="Google Shape;250;p46:notes"/>
          <p:cNvSpPr/>
          <p:nvPr>
            <p:ph idx="2" type="sldImg"/>
          </p:nvPr>
        </p:nvSpPr>
        <p:spPr>
          <a:xfrm>
            <a:off x="3332163" y="971550"/>
            <a:ext cx="3394075" cy="26225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41:notes"/>
          <p:cNvSpPr txBox="1"/>
          <p:nvPr>
            <p:ph idx="1" type="body"/>
          </p:nvPr>
        </p:nvSpPr>
        <p:spPr>
          <a:xfrm>
            <a:off x="1006475" y="3740150"/>
            <a:ext cx="8045450" cy="3060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41:notes"/>
          <p:cNvSpPr/>
          <p:nvPr>
            <p:ph idx="2" type="sldImg"/>
          </p:nvPr>
        </p:nvSpPr>
        <p:spPr>
          <a:xfrm>
            <a:off x="3332163" y="971550"/>
            <a:ext cx="3394075" cy="26225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16:notes"/>
          <p:cNvSpPr txBox="1"/>
          <p:nvPr>
            <p:ph idx="1" type="body"/>
          </p:nvPr>
        </p:nvSpPr>
        <p:spPr>
          <a:xfrm>
            <a:off x="1006475" y="3740150"/>
            <a:ext cx="8045450" cy="30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6" name="Google Shape;256;p16:notes"/>
          <p:cNvSpPr/>
          <p:nvPr>
            <p:ph idx="2" type="sldImg"/>
          </p:nvPr>
        </p:nvSpPr>
        <p:spPr>
          <a:xfrm>
            <a:off x="3332163" y="971550"/>
            <a:ext cx="3394075" cy="26225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7:notes"/>
          <p:cNvSpPr txBox="1"/>
          <p:nvPr>
            <p:ph idx="1" type="body"/>
          </p:nvPr>
        </p:nvSpPr>
        <p:spPr>
          <a:xfrm>
            <a:off x="1006475" y="3740150"/>
            <a:ext cx="8045450" cy="30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2" name="Google Shape;262;p17:notes"/>
          <p:cNvSpPr/>
          <p:nvPr>
            <p:ph idx="2" type="sldImg"/>
          </p:nvPr>
        </p:nvSpPr>
        <p:spPr>
          <a:xfrm>
            <a:off x="3332163" y="971550"/>
            <a:ext cx="3394075" cy="26225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18:notes"/>
          <p:cNvSpPr txBox="1"/>
          <p:nvPr>
            <p:ph idx="1" type="body"/>
          </p:nvPr>
        </p:nvSpPr>
        <p:spPr>
          <a:xfrm>
            <a:off x="1006475" y="3740150"/>
            <a:ext cx="8045450" cy="30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8" name="Google Shape;268;p18:notes"/>
          <p:cNvSpPr/>
          <p:nvPr>
            <p:ph idx="2" type="sldImg"/>
          </p:nvPr>
        </p:nvSpPr>
        <p:spPr>
          <a:xfrm>
            <a:off x="3332163" y="971550"/>
            <a:ext cx="3394075" cy="26225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7:notes"/>
          <p:cNvSpPr txBox="1"/>
          <p:nvPr>
            <p:ph idx="1" type="body"/>
          </p:nvPr>
        </p:nvSpPr>
        <p:spPr>
          <a:xfrm>
            <a:off x="1006475" y="3740150"/>
            <a:ext cx="8045450" cy="30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4" name="Google Shape;274;p47:notes"/>
          <p:cNvSpPr/>
          <p:nvPr>
            <p:ph idx="2" type="sldImg"/>
          </p:nvPr>
        </p:nvSpPr>
        <p:spPr>
          <a:xfrm>
            <a:off x="3332163" y="971550"/>
            <a:ext cx="3394075" cy="26225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9:notes"/>
          <p:cNvSpPr txBox="1"/>
          <p:nvPr>
            <p:ph idx="1" type="body"/>
          </p:nvPr>
        </p:nvSpPr>
        <p:spPr>
          <a:xfrm>
            <a:off x="1006475" y="3740150"/>
            <a:ext cx="8045450" cy="30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0" name="Google Shape;280;p19:notes"/>
          <p:cNvSpPr/>
          <p:nvPr>
            <p:ph idx="2" type="sldImg"/>
          </p:nvPr>
        </p:nvSpPr>
        <p:spPr>
          <a:xfrm>
            <a:off x="3332163" y="971550"/>
            <a:ext cx="3394075" cy="26225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8:notes"/>
          <p:cNvSpPr txBox="1"/>
          <p:nvPr>
            <p:ph idx="1" type="body"/>
          </p:nvPr>
        </p:nvSpPr>
        <p:spPr>
          <a:xfrm>
            <a:off x="1006475" y="3740150"/>
            <a:ext cx="8045450" cy="30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image_source: https://www.mathworks.com/discovery/reinforcement-learning.html</a:t>
            </a:r>
            <a:endParaRPr/>
          </a:p>
        </p:txBody>
      </p:sp>
      <p:sp>
        <p:nvSpPr>
          <p:cNvPr id="286" name="Google Shape;286;p48:notes"/>
          <p:cNvSpPr/>
          <p:nvPr>
            <p:ph idx="2" type="sldImg"/>
          </p:nvPr>
        </p:nvSpPr>
        <p:spPr>
          <a:xfrm>
            <a:off x="3332163" y="971550"/>
            <a:ext cx="3394075" cy="26225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9:notes"/>
          <p:cNvSpPr txBox="1"/>
          <p:nvPr>
            <p:ph idx="1" type="body"/>
          </p:nvPr>
        </p:nvSpPr>
        <p:spPr>
          <a:xfrm>
            <a:off x="1006475" y="3740150"/>
            <a:ext cx="8045450" cy="30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image_source: https://www.mathworks.com/discovery/reinforcement-learning.html</a:t>
            </a:r>
            <a:endParaRPr/>
          </a:p>
        </p:txBody>
      </p:sp>
      <p:sp>
        <p:nvSpPr>
          <p:cNvPr id="293" name="Google Shape;293;p49:notes"/>
          <p:cNvSpPr/>
          <p:nvPr>
            <p:ph idx="2" type="sldImg"/>
          </p:nvPr>
        </p:nvSpPr>
        <p:spPr>
          <a:xfrm>
            <a:off x="3332163" y="971550"/>
            <a:ext cx="3394075" cy="26225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20:notes"/>
          <p:cNvSpPr txBox="1"/>
          <p:nvPr>
            <p:ph idx="1" type="body"/>
          </p:nvPr>
        </p:nvSpPr>
        <p:spPr>
          <a:xfrm>
            <a:off x="1006475" y="3740150"/>
            <a:ext cx="8045450" cy="30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0" name="Google Shape;300;p20:notes"/>
          <p:cNvSpPr/>
          <p:nvPr>
            <p:ph idx="2" type="sldImg"/>
          </p:nvPr>
        </p:nvSpPr>
        <p:spPr>
          <a:xfrm>
            <a:off x="3332163" y="971550"/>
            <a:ext cx="3394075" cy="26225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1:notes"/>
          <p:cNvSpPr txBox="1"/>
          <p:nvPr>
            <p:ph idx="1" type="body"/>
          </p:nvPr>
        </p:nvSpPr>
        <p:spPr>
          <a:xfrm>
            <a:off x="1006475" y="3740150"/>
            <a:ext cx="8045450" cy="30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6" name="Google Shape;306;p21:notes"/>
          <p:cNvSpPr/>
          <p:nvPr>
            <p:ph idx="2" type="sldImg"/>
          </p:nvPr>
        </p:nvSpPr>
        <p:spPr>
          <a:xfrm>
            <a:off x="3332163" y="971550"/>
            <a:ext cx="3394075" cy="26225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22:notes"/>
          <p:cNvSpPr txBox="1"/>
          <p:nvPr>
            <p:ph idx="1" type="body"/>
          </p:nvPr>
        </p:nvSpPr>
        <p:spPr>
          <a:xfrm>
            <a:off x="1006475" y="3740150"/>
            <a:ext cx="8045450" cy="30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1" name="Google Shape;311;p22:notes"/>
          <p:cNvSpPr/>
          <p:nvPr>
            <p:ph idx="2" type="sldImg"/>
          </p:nvPr>
        </p:nvSpPr>
        <p:spPr>
          <a:xfrm>
            <a:off x="3332163" y="971550"/>
            <a:ext cx="3394075" cy="26225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42:notes"/>
          <p:cNvSpPr txBox="1"/>
          <p:nvPr>
            <p:ph idx="1" type="body"/>
          </p:nvPr>
        </p:nvSpPr>
        <p:spPr>
          <a:xfrm>
            <a:off x="1006475" y="3740150"/>
            <a:ext cx="8045450" cy="3060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42:notes"/>
          <p:cNvSpPr/>
          <p:nvPr>
            <p:ph idx="2" type="sldImg"/>
          </p:nvPr>
        </p:nvSpPr>
        <p:spPr>
          <a:xfrm>
            <a:off x="3332163" y="971550"/>
            <a:ext cx="3394075" cy="26225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23:notes"/>
          <p:cNvSpPr txBox="1"/>
          <p:nvPr>
            <p:ph idx="1" type="body"/>
          </p:nvPr>
        </p:nvSpPr>
        <p:spPr>
          <a:xfrm>
            <a:off x="1006475" y="3740150"/>
            <a:ext cx="8045450" cy="30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8" name="Google Shape;318;p23:notes"/>
          <p:cNvSpPr/>
          <p:nvPr>
            <p:ph idx="2" type="sldImg"/>
          </p:nvPr>
        </p:nvSpPr>
        <p:spPr>
          <a:xfrm>
            <a:off x="3332163" y="971550"/>
            <a:ext cx="3394075" cy="26225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24:notes"/>
          <p:cNvSpPr txBox="1"/>
          <p:nvPr>
            <p:ph idx="1" type="body"/>
          </p:nvPr>
        </p:nvSpPr>
        <p:spPr>
          <a:xfrm>
            <a:off x="1006475" y="3740150"/>
            <a:ext cx="8045450" cy="30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4" name="Google Shape;324;p24:notes"/>
          <p:cNvSpPr/>
          <p:nvPr>
            <p:ph idx="2" type="sldImg"/>
          </p:nvPr>
        </p:nvSpPr>
        <p:spPr>
          <a:xfrm>
            <a:off x="3332163" y="971550"/>
            <a:ext cx="3394075" cy="26225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25:notes"/>
          <p:cNvSpPr txBox="1"/>
          <p:nvPr>
            <p:ph idx="1" type="body"/>
          </p:nvPr>
        </p:nvSpPr>
        <p:spPr>
          <a:xfrm>
            <a:off x="1006475" y="3740150"/>
            <a:ext cx="8045450" cy="30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1" name="Google Shape;331;p25:notes"/>
          <p:cNvSpPr/>
          <p:nvPr>
            <p:ph idx="2" type="sldImg"/>
          </p:nvPr>
        </p:nvSpPr>
        <p:spPr>
          <a:xfrm>
            <a:off x="3332163" y="971550"/>
            <a:ext cx="3394075" cy="26225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50:notes"/>
          <p:cNvSpPr txBox="1"/>
          <p:nvPr>
            <p:ph idx="1" type="body"/>
          </p:nvPr>
        </p:nvSpPr>
        <p:spPr>
          <a:xfrm>
            <a:off x="1006475" y="3740150"/>
            <a:ext cx="8045450" cy="30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7" name="Google Shape;337;p50:notes"/>
          <p:cNvSpPr/>
          <p:nvPr>
            <p:ph idx="2" type="sldImg"/>
          </p:nvPr>
        </p:nvSpPr>
        <p:spPr>
          <a:xfrm>
            <a:off x="3332163" y="971550"/>
            <a:ext cx="3394075" cy="26225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26:notes"/>
          <p:cNvSpPr txBox="1"/>
          <p:nvPr>
            <p:ph idx="1" type="body"/>
          </p:nvPr>
        </p:nvSpPr>
        <p:spPr>
          <a:xfrm>
            <a:off x="1006475" y="3740150"/>
            <a:ext cx="8045450" cy="30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43" name="Google Shape;343;p26:notes"/>
          <p:cNvSpPr/>
          <p:nvPr>
            <p:ph idx="2" type="sldImg"/>
          </p:nvPr>
        </p:nvSpPr>
        <p:spPr>
          <a:xfrm>
            <a:off x="3332163" y="971550"/>
            <a:ext cx="3394075" cy="26225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7:notes"/>
          <p:cNvSpPr txBox="1"/>
          <p:nvPr>
            <p:ph idx="1" type="body"/>
          </p:nvPr>
        </p:nvSpPr>
        <p:spPr>
          <a:xfrm>
            <a:off x="1006475" y="3740150"/>
            <a:ext cx="8045450" cy="30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49" name="Google Shape;349;p27:notes"/>
          <p:cNvSpPr/>
          <p:nvPr>
            <p:ph idx="2" type="sldImg"/>
          </p:nvPr>
        </p:nvSpPr>
        <p:spPr>
          <a:xfrm>
            <a:off x="3332163" y="971550"/>
            <a:ext cx="3394075" cy="26225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28:notes"/>
          <p:cNvSpPr txBox="1"/>
          <p:nvPr>
            <p:ph idx="1" type="body"/>
          </p:nvPr>
        </p:nvSpPr>
        <p:spPr>
          <a:xfrm>
            <a:off x="1006475" y="3740150"/>
            <a:ext cx="8045450" cy="30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55" name="Google Shape;355;p28:notes"/>
          <p:cNvSpPr/>
          <p:nvPr>
            <p:ph idx="2" type="sldImg"/>
          </p:nvPr>
        </p:nvSpPr>
        <p:spPr>
          <a:xfrm>
            <a:off x="3332163" y="971550"/>
            <a:ext cx="3394075" cy="26225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29:notes"/>
          <p:cNvSpPr/>
          <p:nvPr>
            <p:ph idx="2" type="sldImg"/>
          </p:nvPr>
        </p:nvSpPr>
        <p:spPr>
          <a:xfrm>
            <a:off x="3332163" y="971550"/>
            <a:ext cx="3394075" cy="26225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2" name="Google Shape;362;p29:notes"/>
          <p:cNvSpPr txBox="1"/>
          <p:nvPr>
            <p:ph idx="1" type="body"/>
          </p:nvPr>
        </p:nvSpPr>
        <p:spPr>
          <a:xfrm>
            <a:off x="1006475" y="3740150"/>
            <a:ext cx="8045450" cy="30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63" name="Google Shape;363;p29:notes"/>
          <p:cNvSpPr txBox="1"/>
          <p:nvPr>
            <p:ph idx="12" type="sldNum"/>
          </p:nvPr>
        </p:nvSpPr>
        <p:spPr>
          <a:xfrm>
            <a:off x="5697538" y="7383463"/>
            <a:ext cx="4359275" cy="3889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30:notes"/>
          <p:cNvSpPr txBox="1"/>
          <p:nvPr>
            <p:ph idx="1" type="body"/>
          </p:nvPr>
        </p:nvSpPr>
        <p:spPr>
          <a:xfrm>
            <a:off x="1006475" y="3740150"/>
            <a:ext cx="8045450" cy="30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70" name="Google Shape;370;p30:notes"/>
          <p:cNvSpPr/>
          <p:nvPr>
            <p:ph idx="2" type="sldImg"/>
          </p:nvPr>
        </p:nvSpPr>
        <p:spPr>
          <a:xfrm>
            <a:off x="3332163" y="971550"/>
            <a:ext cx="3394075" cy="26225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31:notes"/>
          <p:cNvSpPr txBox="1"/>
          <p:nvPr>
            <p:ph idx="1" type="body"/>
          </p:nvPr>
        </p:nvSpPr>
        <p:spPr>
          <a:xfrm>
            <a:off x="1006475" y="3740150"/>
            <a:ext cx="8045450" cy="30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77" name="Google Shape;377;p31:notes"/>
          <p:cNvSpPr/>
          <p:nvPr>
            <p:ph idx="2" type="sldImg"/>
          </p:nvPr>
        </p:nvSpPr>
        <p:spPr>
          <a:xfrm>
            <a:off x="3332163" y="971550"/>
            <a:ext cx="3394075" cy="26225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2:notes"/>
          <p:cNvSpPr txBox="1"/>
          <p:nvPr>
            <p:ph idx="1" type="body"/>
          </p:nvPr>
        </p:nvSpPr>
        <p:spPr>
          <a:xfrm>
            <a:off x="1006475" y="3740150"/>
            <a:ext cx="8045450" cy="30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6" name="Google Shape;66;p2:notes"/>
          <p:cNvSpPr/>
          <p:nvPr>
            <p:ph idx="2" type="sldImg"/>
          </p:nvPr>
        </p:nvSpPr>
        <p:spPr>
          <a:xfrm>
            <a:off x="3332163" y="971550"/>
            <a:ext cx="3394075" cy="26225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51:notes"/>
          <p:cNvSpPr txBox="1"/>
          <p:nvPr>
            <p:ph idx="1" type="body"/>
          </p:nvPr>
        </p:nvSpPr>
        <p:spPr>
          <a:xfrm>
            <a:off x="1006475" y="3740150"/>
            <a:ext cx="8045450" cy="3060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p51:notes"/>
          <p:cNvSpPr/>
          <p:nvPr>
            <p:ph idx="2" type="sldImg"/>
          </p:nvPr>
        </p:nvSpPr>
        <p:spPr>
          <a:xfrm>
            <a:off x="3332163" y="971550"/>
            <a:ext cx="3394075" cy="26225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32:notes"/>
          <p:cNvSpPr txBox="1"/>
          <p:nvPr>
            <p:ph idx="1" type="body"/>
          </p:nvPr>
        </p:nvSpPr>
        <p:spPr>
          <a:xfrm>
            <a:off x="1006475" y="3740150"/>
            <a:ext cx="8045450" cy="30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90" name="Google Shape;390;p32:notes"/>
          <p:cNvSpPr/>
          <p:nvPr>
            <p:ph idx="2" type="sldImg"/>
          </p:nvPr>
        </p:nvSpPr>
        <p:spPr>
          <a:xfrm>
            <a:off x="3332163" y="971550"/>
            <a:ext cx="3394075" cy="26225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33:notes"/>
          <p:cNvSpPr txBox="1"/>
          <p:nvPr>
            <p:ph idx="1" type="body"/>
          </p:nvPr>
        </p:nvSpPr>
        <p:spPr>
          <a:xfrm>
            <a:off x="1006475" y="3740150"/>
            <a:ext cx="8045450" cy="30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96" name="Google Shape;396;p33:notes"/>
          <p:cNvSpPr/>
          <p:nvPr>
            <p:ph idx="2" type="sldImg"/>
          </p:nvPr>
        </p:nvSpPr>
        <p:spPr>
          <a:xfrm>
            <a:off x="3332163" y="971550"/>
            <a:ext cx="3394075" cy="26225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4:notes"/>
          <p:cNvSpPr txBox="1"/>
          <p:nvPr>
            <p:ph idx="1" type="body"/>
          </p:nvPr>
        </p:nvSpPr>
        <p:spPr>
          <a:xfrm>
            <a:off x="1006475" y="3740150"/>
            <a:ext cx="8045450" cy="30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02" name="Google Shape;402;p34:notes"/>
          <p:cNvSpPr/>
          <p:nvPr>
            <p:ph idx="2" type="sldImg"/>
          </p:nvPr>
        </p:nvSpPr>
        <p:spPr>
          <a:xfrm>
            <a:off x="3332163" y="971550"/>
            <a:ext cx="3394075" cy="26225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43:notes"/>
          <p:cNvSpPr txBox="1"/>
          <p:nvPr>
            <p:ph idx="1" type="body"/>
          </p:nvPr>
        </p:nvSpPr>
        <p:spPr>
          <a:xfrm>
            <a:off x="1006475" y="3740150"/>
            <a:ext cx="8045450" cy="3060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43:notes"/>
          <p:cNvSpPr/>
          <p:nvPr>
            <p:ph idx="2" type="sldImg"/>
          </p:nvPr>
        </p:nvSpPr>
        <p:spPr>
          <a:xfrm>
            <a:off x="3332163" y="971550"/>
            <a:ext cx="3394075" cy="26225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4:notes"/>
          <p:cNvSpPr txBox="1"/>
          <p:nvPr>
            <p:ph idx="1" type="body"/>
          </p:nvPr>
        </p:nvSpPr>
        <p:spPr>
          <a:xfrm>
            <a:off x="1006475" y="3740150"/>
            <a:ext cx="8045450" cy="3060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44:notes"/>
          <p:cNvSpPr/>
          <p:nvPr>
            <p:ph idx="2" type="sldImg"/>
          </p:nvPr>
        </p:nvSpPr>
        <p:spPr>
          <a:xfrm>
            <a:off x="3332163" y="971550"/>
            <a:ext cx="3394075" cy="26225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4:notes"/>
          <p:cNvSpPr txBox="1"/>
          <p:nvPr>
            <p:ph idx="1" type="body"/>
          </p:nvPr>
        </p:nvSpPr>
        <p:spPr>
          <a:xfrm>
            <a:off x="1006475" y="3740150"/>
            <a:ext cx="8045450" cy="30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6" name="Google Shape;86;p4:notes"/>
          <p:cNvSpPr/>
          <p:nvPr>
            <p:ph idx="2" type="sldImg"/>
          </p:nvPr>
        </p:nvSpPr>
        <p:spPr>
          <a:xfrm>
            <a:off x="3332163" y="971550"/>
            <a:ext cx="3394075" cy="26225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5:notes"/>
          <p:cNvSpPr txBox="1"/>
          <p:nvPr>
            <p:ph idx="1" type="body"/>
          </p:nvPr>
        </p:nvSpPr>
        <p:spPr>
          <a:xfrm>
            <a:off x="1006475" y="3740150"/>
            <a:ext cx="8045450" cy="30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2" name="Google Shape;92;p5:notes"/>
          <p:cNvSpPr/>
          <p:nvPr>
            <p:ph idx="2" type="sldImg"/>
          </p:nvPr>
        </p:nvSpPr>
        <p:spPr>
          <a:xfrm>
            <a:off x="3332163" y="971550"/>
            <a:ext cx="3394075" cy="26225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6:notes"/>
          <p:cNvSpPr txBox="1"/>
          <p:nvPr>
            <p:ph idx="1" type="body"/>
          </p:nvPr>
        </p:nvSpPr>
        <p:spPr>
          <a:xfrm>
            <a:off x="1006475" y="3740150"/>
            <a:ext cx="8045450" cy="30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8" name="Google Shape;98;p6:notes"/>
          <p:cNvSpPr/>
          <p:nvPr>
            <p:ph idx="2" type="sldImg"/>
          </p:nvPr>
        </p:nvSpPr>
        <p:spPr>
          <a:xfrm>
            <a:off x="3332163" y="971550"/>
            <a:ext cx="3394075" cy="26225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6"/>
          <p:cNvSpPr txBox="1"/>
          <p:nvPr>
            <p:ph type="ctrTitle"/>
          </p:nvPr>
        </p:nvSpPr>
        <p:spPr>
          <a:xfrm>
            <a:off x="1349683" y="2632946"/>
            <a:ext cx="7359032" cy="13360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300">
                <a:solidFill>
                  <a:srgbClr val="0C59AF"/>
                </a:solidFill>
                <a:latin typeface="Algerian"/>
                <a:ea typeface="Algerian"/>
                <a:cs typeface="Algerian"/>
                <a:sym typeface="Algeri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36"/>
          <p:cNvSpPr txBox="1"/>
          <p:nvPr>
            <p:ph idx="1" type="subTitle"/>
          </p:nvPr>
        </p:nvSpPr>
        <p:spPr>
          <a:xfrm>
            <a:off x="1508760" y="4352544"/>
            <a:ext cx="704088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36"/>
          <p:cNvSpPr txBox="1"/>
          <p:nvPr>
            <p:ph idx="11" type="ftr"/>
          </p:nvPr>
        </p:nvSpPr>
        <p:spPr>
          <a:xfrm>
            <a:off x="3419856" y="7228332"/>
            <a:ext cx="3218688" cy="3886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6"/>
          <p:cNvSpPr txBox="1"/>
          <p:nvPr>
            <p:ph idx="10" type="dt"/>
          </p:nvPr>
        </p:nvSpPr>
        <p:spPr>
          <a:xfrm>
            <a:off x="502920" y="7228332"/>
            <a:ext cx="2313432" cy="3886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36"/>
          <p:cNvSpPr txBox="1"/>
          <p:nvPr>
            <p:ph idx="12" type="sldNum"/>
          </p:nvPr>
        </p:nvSpPr>
        <p:spPr>
          <a:xfrm>
            <a:off x="7242048" y="7228332"/>
            <a:ext cx="2313432" cy="3886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7"/>
          <p:cNvSpPr txBox="1"/>
          <p:nvPr>
            <p:ph type="title"/>
          </p:nvPr>
        </p:nvSpPr>
        <p:spPr>
          <a:xfrm>
            <a:off x="1693583" y="473481"/>
            <a:ext cx="6671233" cy="12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>
                <a:solidFill>
                  <a:srgbClr val="0C59AF"/>
                </a:solidFill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7"/>
          <p:cNvSpPr txBox="1"/>
          <p:nvPr>
            <p:ph idx="1" type="body"/>
          </p:nvPr>
        </p:nvSpPr>
        <p:spPr>
          <a:xfrm>
            <a:off x="993045" y="1662932"/>
            <a:ext cx="8072309" cy="45123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37"/>
          <p:cNvSpPr txBox="1"/>
          <p:nvPr>
            <p:ph idx="11" type="ftr"/>
          </p:nvPr>
        </p:nvSpPr>
        <p:spPr>
          <a:xfrm>
            <a:off x="3419856" y="7228332"/>
            <a:ext cx="3218688" cy="3886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37"/>
          <p:cNvSpPr txBox="1"/>
          <p:nvPr>
            <p:ph idx="10" type="dt"/>
          </p:nvPr>
        </p:nvSpPr>
        <p:spPr>
          <a:xfrm>
            <a:off x="502920" y="7228332"/>
            <a:ext cx="2313432" cy="3886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37"/>
          <p:cNvSpPr txBox="1"/>
          <p:nvPr>
            <p:ph idx="12" type="sldNum"/>
          </p:nvPr>
        </p:nvSpPr>
        <p:spPr>
          <a:xfrm>
            <a:off x="7242048" y="7228332"/>
            <a:ext cx="2313432" cy="3886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8"/>
          <p:cNvSpPr txBox="1"/>
          <p:nvPr>
            <p:ph type="title"/>
          </p:nvPr>
        </p:nvSpPr>
        <p:spPr>
          <a:xfrm>
            <a:off x="1693583" y="473481"/>
            <a:ext cx="6671233" cy="12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>
                <a:solidFill>
                  <a:srgbClr val="0C59AF"/>
                </a:solidFill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38"/>
          <p:cNvSpPr txBox="1"/>
          <p:nvPr>
            <p:ph idx="11" type="ftr"/>
          </p:nvPr>
        </p:nvSpPr>
        <p:spPr>
          <a:xfrm>
            <a:off x="3419856" y="7228332"/>
            <a:ext cx="3218688" cy="3886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38"/>
          <p:cNvSpPr txBox="1"/>
          <p:nvPr>
            <p:ph idx="10" type="dt"/>
          </p:nvPr>
        </p:nvSpPr>
        <p:spPr>
          <a:xfrm>
            <a:off x="502920" y="7228332"/>
            <a:ext cx="2313432" cy="3886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38"/>
          <p:cNvSpPr txBox="1"/>
          <p:nvPr>
            <p:ph idx="12" type="sldNum"/>
          </p:nvPr>
        </p:nvSpPr>
        <p:spPr>
          <a:xfrm>
            <a:off x="7242048" y="7228332"/>
            <a:ext cx="2313432" cy="3886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39"/>
          <p:cNvSpPr/>
          <p:nvPr/>
        </p:nvSpPr>
        <p:spPr>
          <a:xfrm>
            <a:off x="2961132" y="1868423"/>
            <a:ext cx="3983990" cy="3975100"/>
          </a:xfrm>
          <a:custGeom>
            <a:rect b="b" l="l" r="r" t="t"/>
            <a:pathLst>
              <a:path extrusionOk="0" h="3975100" w="3983990">
                <a:moveTo>
                  <a:pt x="2243841" y="12700"/>
                </a:moveTo>
                <a:lnTo>
                  <a:pt x="1739894" y="12700"/>
                </a:lnTo>
                <a:lnTo>
                  <a:pt x="1789342" y="0"/>
                </a:lnTo>
                <a:lnTo>
                  <a:pt x="2194393" y="0"/>
                </a:lnTo>
                <a:lnTo>
                  <a:pt x="2243841" y="12700"/>
                </a:lnTo>
                <a:close/>
              </a:path>
              <a:path extrusionOk="0" h="3975100" w="3983990">
                <a:moveTo>
                  <a:pt x="2341317" y="25400"/>
                </a:moveTo>
                <a:lnTo>
                  <a:pt x="1642418" y="25400"/>
                </a:lnTo>
                <a:lnTo>
                  <a:pt x="1690919" y="12700"/>
                </a:lnTo>
                <a:lnTo>
                  <a:pt x="2292816" y="12700"/>
                </a:lnTo>
                <a:lnTo>
                  <a:pt x="2341317" y="25400"/>
                </a:lnTo>
                <a:close/>
              </a:path>
              <a:path extrusionOk="0" h="3975100" w="3983990">
                <a:moveTo>
                  <a:pt x="2530591" y="3911600"/>
                </a:moveTo>
                <a:lnTo>
                  <a:pt x="1453144" y="3911600"/>
                </a:lnTo>
                <a:lnTo>
                  <a:pt x="1407009" y="3886200"/>
                </a:lnTo>
                <a:lnTo>
                  <a:pt x="1271443" y="3848100"/>
                </a:lnTo>
                <a:lnTo>
                  <a:pt x="1227200" y="3822700"/>
                </a:lnTo>
                <a:lnTo>
                  <a:pt x="1183432" y="3810000"/>
                </a:lnTo>
                <a:lnTo>
                  <a:pt x="1140136" y="3784600"/>
                </a:lnTo>
                <a:lnTo>
                  <a:pt x="1097314" y="3771900"/>
                </a:lnTo>
                <a:lnTo>
                  <a:pt x="1054965" y="3746500"/>
                </a:lnTo>
                <a:lnTo>
                  <a:pt x="971686" y="3695700"/>
                </a:lnTo>
                <a:lnTo>
                  <a:pt x="890301" y="3644900"/>
                </a:lnTo>
                <a:lnTo>
                  <a:pt x="810809" y="3594100"/>
                </a:lnTo>
                <a:lnTo>
                  <a:pt x="771773" y="3556000"/>
                </a:lnTo>
                <a:lnTo>
                  <a:pt x="733210" y="3530600"/>
                </a:lnTo>
                <a:lnTo>
                  <a:pt x="695121" y="3492500"/>
                </a:lnTo>
                <a:lnTo>
                  <a:pt x="657504" y="3467100"/>
                </a:lnTo>
                <a:lnTo>
                  <a:pt x="620361" y="3429000"/>
                </a:lnTo>
                <a:lnTo>
                  <a:pt x="583692" y="3390900"/>
                </a:lnTo>
                <a:lnTo>
                  <a:pt x="547825" y="3352800"/>
                </a:lnTo>
                <a:lnTo>
                  <a:pt x="513094" y="3314700"/>
                </a:lnTo>
                <a:lnTo>
                  <a:pt x="479497" y="3276600"/>
                </a:lnTo>
                <a:lnTo>
                  <a:pt x="447035" y="3238500"/>
                </a:lnTo>
                <a:lnTo>
                  <a:pt x="415708" y="3200400"/>
                </a:lnTo>
                <a:lnTo>
                  <a:pt x="385516" y="3162300"/>
                </a:lnTo>
                <a:lnTo>
                  <a:pt x="356460" y="3124200"/>
                </a:lnTo>
                <a:lnTo>
                  <a:pt x="328541" y="3086100"/>
                </a:lnTo>
                <a:lnTo>
                  <a:pt x="301757" y="3048000"/>
                </a:lnTo>
                <a:lnTo>
                  <a:pt x="276110" y="3009900"/>
                </a:lnTo>
                <a:lnTo>
                  <a:pt x="251600" y="2959100"/>
                </a:lnTo>
                <a:lnTo>
                  <a:pt x="228227" y="2921000"/>
                </a:lnTo>
                <a:lnTo>
                  <a:pt x="205992" y="2882900"/>
                </a:lnTo>
                <a:lnTo>
                  <a:pt x="184894" y="2832100"/>
                </a:lnTo>
                <a:lnTo>
                  <a:pt x="164934" y="2794000"/>
                </a:lnTo>
                <a:lnTo>
                  <a:pt x="146113" y="2743200"/>
                </a:lnTo>
                <a:lnTo>
                  <a:pt x="128430" y="2705100"/>
                </a:lnTo>
                <a:lnTo>
                  <a:pt x="111886" y="2654300"/>
                </a:lnTo>
                <a:lnTo>
                  <a:pt x="96481" y="2616200"/>
                </a:lnTo>
                <a:lnTo>
                  <a:pt x="82215" y="2565400"/>
                </a:lnTo>
                <a:lnTo>
                  <a:pt x="69089" y="2527300"/>
                </a:lnTo>
                <a:lnTo>
                  <a:pt x="57103" y="2476500"/>
                </a:lnTo>
                <a:lnTo>
                  <a:pt x="46257" y="2425700"/>
                </a:lnTo>
                <a:lnTo>
                  <a:pt x="36552" y="2387600"/>
                </a:lnTo>
                <a:lnTo>
                  <a:pt x="27987" y="2336800"/>
                </a:lnTo>
                <a:lnTo>
                  <a:pt x="20563" y="2286000"/>
                </a:lnTo>
                <a:lnTo>
                  <a:pt x="14281" y="2235200"/>
                </a:lnTo>
                <a:lnTo>
                  <a:pt x="9141" y="2184400"/>
                </a:lnTo>
                <a:lnTo>
                  <a:pt x="5142" y="2133600"/>
                </a:lnTo>
                <a:lnTo>
                  <a:pt x="2285" y="2082800"/>
                </a:lnTo>
                <a:lnTo>
                  <a:pt x="571" y="2032000"/>
                </a:lnTo>
                <a:lnTo>
                  <a:pt x="0" y="1981200"/>
                </a:lnTo>
                <a:lnTo>
                  <a:pt x="571" y="1930400"/>
                </a:lnTo>
                <a:lnTo>
                  <a:pt x="2285" y="1879600"/>
                </a:lnTo>
                <a:lnTo>
                  <a:pt x="5142" y="1828800"/>
                </a:lnTo>
                <a:lnTo>
                  <a:pt x="9141" y="1778000"/>
                </a:lnTo>
                <a:lnTo>
                  <a:pt x="14281" y="1727200"/>
                </a:lnTo>
                <a:lnTo>
                  <a:pt x="20563" y="1689100"/>
                </a:lnTo>
                <a:lnTo>
                  <a:pt x="27987" y="1638300"/>
                </a:lnTo>
                <a:lnTo>
                  <a:pt x="36552" y="1587500"/>
                </a:lnTo>
                <a:lnTo>
                  <a:pt x="46257" y="1536700"/>
                </a:lnTo>
                <a:lnTo>
                  <a:pt x="57103" y="1485900"/>
                </a:lnTo>
                <a:lnTo>
                  <a:pt x="69089" y="1447800"/>
                </a:lnTo>
                <a:lnTo>
                  <a:pt x="82215" y="1397000"/>
                </a:lnTo>
                <a:lnTo>
                  <a:pt x="96481" y="1358900"/>
                </a:lnTo>
                <a:lnTo>
                  <a:pt x="111886" y="1308100"/>
                </a:lnTo>
                <a:lnTo>
                  <a:pt x="128430" y="1270000"/>
                </a:lnTo>
                <a:lnTo>
                  <a:pt x="146113" y="1219200"/>
                </a:lnTo>
                <a:lnTo>
                  <a:pt x="164934" y="1181100"/>
                </a:lnTo>
                <a:lnTo>
                  <a:pt x="184894" y="1130300"/>
                </a:lnTo>
                <a:lnTo>
                  <a:pt x="205992" y="1092200"/>
                </a:lnTo>
                <a:lnTo>
                  <a:pt x="228227" y="1041400"/>
                </a:lnTo>
                <a:lnTo>
                  <a:pt x="251600" y="1003300"/>
                </a:lnTo>
                <a:lnTo>
                  <a:pt x="276110" y="965200"/>
                </a:lnTo>
                <a:lnTo>
                  <a:pt x="301757" y="927100"/>
                </a:lnTo>
                <a:lnTo>
                  <a:pt x="328541" y="889000"/>
                </a:lnTo>
                <a:lnTo>
                  <a:pt x="356460" y="838200"/>
                </a:lnTo>
                <a:lnTo>
                  <a:pt x="385516" y="800100"/>
                </a:lnTo>
                <a:lnTo>
                  <a:pt x="415708" y="762000"/>
                </a:lnTo>
                <a:lnTo>
                  <a:pt x="447035" y="723900"/>
                </a:lnTo>
                <a:lnTo>
                  <a:pt x="479497" y="685800"/>
                </a:lnTo>
                <a:lnTo>
                  <a:pt x="513094" y="647700"/>
                </a:lnTo>
                <a:lnTo>
                  <a:pt x="547825" y="609600"/>
                </a:lnTo>
                <a:lnTo>
                  <a:pt x="583692" y="571500"/>
                </a:lnTo>
                <a:lnTo>
                  <a:pt x="620361" y="546100"/>
                </a:lnTo>
                <a:lnTo>
                  <a:pt x="657504" y="508000"/>
                </a:lnTo>
                <a:lnTo>
                  <a:pt x="695121" y="469900"/>
                </a:lnTo>
                <a:lnTo>
                  <a:pt x="733210" y="444500"/>
                </a:lnTo>
                <a:lnTo>
                  <a:pt x="771773" y="406400"/>
                </a:lnTo>
                <a:lnTo>
                  <a:pt x="850319" y="355600"/>
                </a:lnTo>
                <a:lnTo>
                  <a:pt x="890301" y="317500"/>
                </a:lnTo>
                <a:lnTo>
                  <a:pt x="971686" y="266700"/>
                </a:lnTo>
                <a:lnTo>
                  <a:pt x="1054965" y="215900"/>
                </a:lnTo>
                <a:lnTo>
                  <a:pt x="1097314" y="203200"/>
                </a:lnTo>
                <a:lnTo>
                  <a:pt x="1183432" y="152400"/>
                </a:lnTo>
                <a:lnTo>
                  <a:pt x="1271443" y="127000"/>
                </a:lnTo>
                <a:lnTo>
                  <a:pt x="1316158" y="101600"/>
                </a:lnTo>
                <a:lnTo>
                  <a:pt x="1594389" y="25400"/>
                </a:lnTo>
                <a:lnTo>
                  <a:pt x="2389346" y="25400"/>
                </a:lnTo>
                <a:lnTo>
                  <a:pt x="2667577" y="101600"/>
                </a:lnTo>
                <a:lnTo>
                  <a:pt x="2712292" y="127000"/>
                </a:lnTo>
                <a:lnTo>
                  <a:pt x="2800303" y="152400"/>
                </a:lnTo>
                <a:lnTo>
                  <a:pt x="2886421" y="203200"/>
                </a:lnTo>
                <a:lnTo>
                  <a:pt x="2928770" y="215900"/>
                </a:lnTo>
                <a:lnTo>
                  <a:pt x="2991347" y="254000"/>
                </a:lnTo>
                <a:lnTo>
                  <a:pt x="1790424" y="254000"/>
                </a:lnTo>
                <a:lnTo>
                  <a:pt x="1741408" y="266700"/>
                </a:lnTo>
                <a:lnTo>
                  <a:pt x="1692930" y="266700"/>
                </a:lnTo>
                <a:lnTo>
                  <a:pt x="1413396" y="342900"/>
                </a:lnTo>
                <a:lnTo>
                  <a:pt x="1368700" y="355600"/>
                </a:lnTo>
                <a:lnTo>
                  <a:pt x="1324546" y="381000"/>
                </a:lnTo>
                <a:lnTo>
                  <a:pt x="1280934" y="393700"/>
                </a:lnTo>
                <a:lnTo>
                  <a:pt x="1237865" y="419100"/>
                </a:lnTo>
                <a:lnTo>
                  <a:pt x="1195339" y="431800"/>
                </a:lnTo>
                <a:lnTo>
                  <a:pt x="1111919" y="482600"/>
                </a:lnTo>
                <a:lnTo>
                  <a:pt x="1030676" y="533400"/>
                </a:lnTo>
                <a:lnTo>
                  <a:pt x="990872" y="558800"/>
                </a:lnTo>
                <a:lnTo>
                  <a:pt x="951614" y="596900"/>
                </a:lnTo>
                <a:lnTo>
                  <a:pt x="874737" y="647700"/>
                </a:lnTo>
                <a:lnTo>
                  <a:pt x="837118" y="685800"/>
                </a:lnTo>
                <a:lnTo>
                  <a:pt x="800047" y="723900"/>
                </a:lnTo>
                <a:lnTo>
                  <a:pt x="763523" y="762000"/>
                </a:lnTo>
                <a:lnTo>
                  <a:pt x="727764" y="800100"/>
                </a:lnTo>
                <a:lnTo>
                  <a:pt x="693310" y="825500"/>
                </a:lnTo>
                <a:lnTo>
                  <a:pt x="660162" y="863600"/>
                </a:lnTo>
                <a:lnTo>
                  <a:pt x="628318" y="901700"/>
                </a:lnTo>
                <a:lnTo>
                  <a:pt x="597780" y="939800"/>
                </a:lnTo>
                <a:lnTo>
                  <a:pt x="568545" y="990600"/>
                </a:lnTo>
                <a:lnTo>
                  <a:pt x="540615" y="1028700"/>
                </a:lnTo>
                <a:lnTo>
                  <a:pt x="513987" y="1066800"/>
                </a:lnTo>
                <a:lnTo>
                  <a:pt x="488663" y="1104900"/>
                </a:lnTo>
                <a:lnTo>
                  <a:pt x="464641" y="1143000"/>
                </a:lnTo>
                <a:lnTo>
                  <a:pt x="441921" y="1193800"/>
                </a:lnTo>
                <a:lnTo>
                  <a:pt x="420504" y="1231900"/>
                </a:lnTo>
                <a:lnTo>
                  <a:pt x="400387" y="1270000"/>
                </a:lnTo>
                <a:lnTo>
                  <a:pt x="381571" y="1320800"/>
                </a:lnTo>
                <a:lnTo>
                  <a:pt x="364056" y="1358900"/>
                </a:lnTo>
                <a:lnTo>
                  <a:pt x="347840" y="1409700"/>
                </a:lnTo>
                <a:lnTo>
                  <a:pt x="332925" y="1447800"/>
                </a:lnTo>
                <a:lnTo>
                  <a:pt x="319308" y="1498600"/>
                </a:lnTo>
                <a:lnTo>
                  <a:pt x="306990" y="1549400"/>
                </a:lnTo>
                <a:lnTo>
                  <a:pt x="295971" y="1587500"/>
                </a:lnTo>
                <a:lnTo>
                  <a:pt x="286250" y="1638300"/>
                </a:lnTo>
                <a:lnTo>
                  <a:pt x="277826" y="1689100"/>
                </a:lnTo>
                <a:lnTo>
                  <a:pt x="270699" y="1739900"/>
                </a:lnTo>
                <a:lnTo>
                  <a:pt x="264869" y="1778000"/>
                </a:lnTo>
                <a:lnTo>
                  <a:pt x="260335" y="1828800"/>
                </a:lnTo>
                <a:lnTo>
                  <a:pt x="257097" y="1879600"/>
                </a:lnTo>
                <a:lnTo>
                  <a:pt x="255155" y="1930400"/>
                </a:lnTo>
                <a:lnTo>
                  <a:pt x="254508" y="1981200"/>
                </a:lnTo>
                <a:lnTo>
                  <a:pt x="255155" y="2032000"/>
                </a:lnTo>
                <a:lnTo>
                  <a:pt x="257097" y="2082800"/>
                </a:lnTo>
                <a:lnTo>
                  <a:pt x="260335" y="2133600"/>
                </a:lnTo>
                <a:lnTo>
                  <a:pt x="264869" y="2184400"/>
                </a:lnTo>
                <a:lnTo>
                  <a:pt x="270699" y="2235200"/>
                </a:lnTo>
                <a:lnTo>
                  <a:pt x="277826" y="2286000"/>
                </a:lnTo>
                <a:lnTo>
                  <a:pt x="286250" y="2336800"/>
                </a:lnTo>
                <a:lnTo>
                  <a:pt x="295971" y="2374900"/>
                </a:lnTo>
                <a:lnTo>
                  <a:pt x="306990" y="2425700"/>
                </a:lnTo>
                <a:lnTo>
                  <a:pt x="319308" y="2476500"/>
                </a:lnTo>
                <a:lnTo>
                  <a:pt x="332925" y="2514600"/>
                </a:lnTo>
                <a:lnTo>
                  <a:pt x="347840" y="2565400"/>
                </a:lnTo>
                <a:lnTo>
                  <a:pt x="364056" y="2603500"/>
                </a:lnTo>
                <a:lnTo>
                  <a:pt x="381571" y="2654300"/>
                </a:lnTo>
                <a:lnTo>
                  <a:pt x="400387" y="2692400"/>
                </a:lnTo>
                <a:lnTo>
                  <a:pt x="420504" y="2743200"/>
                </a:lnTo>
                <a:lnTo>
                  <a:pt x="441921" y="2781300"/>
                </a:lnTo>
                <a:lnTo>
                  <a:pt x="464641" y="2819400"/>
                </a:lnTo>
                <a:lnTo>
                  <a:pt x="488663" y="2870200"/>
                </a:lnTo>
                <a:lnTo>
                  <a:pt x="513987" y="2908300"/>
                </a:lnTo>
                <a:lnTo>
                  <a:pt x="540615" y="2946400"/>
                </a:lnTo>
                <a:lnTo>
                  <a:pt x="568545" y="2984500"/>
                </a:lnTo>
                <a:lnTo>
                  <a:pt x="597780" y="3022600"/>
                </a:lnTo>
                <a:lnTo>
                  <a:pt x="628318" y="3060700"/>
                </a:lnTo>
                <a:lnTo>
                  <a:pt x="660162" y="3098800"/>
                </a:lnTo>
                <a:lnTo>
                  <a:pt x="693310" y="3136900"/>
                </a:lnTo>
                <a:lnTo>
                  <a:pt x="727764" y="3175000"/>
                </a:lnTo>
                <a:lnTo>
                  <a:pt x="763523" y="3213100"/>
                </a:lnTo>
                <a:lnTo>
                  <a:pt x="800047" y="3251200"/>
                </a:lnTo>
                <a:lnTo>
                  <a:pt x="837118" y="3276600"/>
                </a:lnTo>
                <a:lnTo>
                  <a:pt x="874737" y="3314700"/>
                </a:lnTo>
                <a:lnTo>
                  <a:pt x="912902" y="3352800"/>
                </a:lnTo>
                <a:lnTo>
                  <a:pt x="990872" y="3403600"/>
                </a:lnTo>
                <a:lnTo>
                  <a:pt x="1030676" y="3429000"/>
                </a:lnTo>
                <a:lnTo>
                  <a:pt x="1071025" y="3467100"/>
                </a:lnTo>
                <a:lnTo>
                  <a:pt x="1111919" y="3492500"/>
                </a:lnTo>
                <a:lnTo>
                  <a:pt x="1153357" y="3505200"/>
                </a:lnTo>
                <a:lnTo>
                  <a:pt x="1237865" y="3556000"/>
                </a:lnTo>
                <a:lnTo>
                  <a:pt x="1280934" y="3568700"/>
                </a:lnTo>
                <a:lnTo>
                  <a:pt x="1324546" y="3594100"/>
                </a:lnTo>
                <a:lnTo>
                  <a:pt x="1368700" y="3606800"/>
                </a:lnTo>
                <a:lnTo>
                  <a:pt x="1413396" y="3632200"/>
                </a:lnTo>
                <a:lnTo>
                  <a:pt x="1644991" y="3695700"/>
                </a:lnTo>
                <a:lnTo>
                  <a:pt x="1692930" y="3695700"/>
                </a:lnTo>
                <a:lnTo>
                  <a:pt x="1741408" y="3708400"/>
                </a:lnTo>
                <a:lnTo>
                  <a:pt x="1790424" y="3708400"/>
                </a:lnTo>
                <a:lnTo>
                  <a:pt x="1839979" y="3721100"/>
                </a:lnTo>
                <a:lnTo>
                  <a:pt x="2970646" y="3721100"/>
                </a:lnTo>
                <a:lnTo>
                  <a:pt x="2886421" y="3771900"/>
                </a:lnTo>
                <a:lnTo>
                  <a:pt x="2843599" y="3784600"/>
                </a:lnTo>
                <a:lnTo>
                  <a:pt x="2800303" y="3810000"/>
                </a:lnTo>
                <a:lnTo>
                  <a:pt x="2756535" y="3822700"/>
                </a:lnTo>
                <a:lnTo>
                  <a:pt x="2712292" y="3848100"/>
                </a:lnTo>
                <a:lnTo>
                  <a:pt x="2576726" y="3886200"/>
                </a:lnTo>
                <a:lnTo>
                  <a:pt x="2530591" y="3911600"/>
                </a:lnTo>
                <a:close/>
              </a:path>
              <a:path extrusionOk="0" h="3975100" w="3983990">
                <a:moveTo>
                  <a:pt x="2970646" y="3721100"/>
                </a:moveTo>
                <a:lnTo>
                  <a:pt x="2143758" y="3721100"/>
                </a:lnTo>
                <a:lnTo>
                  <a:pt x="2193315" y="3708400"/>
                </a:lnTo>
                <a:lnTo>
                  <a:pt x="2242336" y="3708400"/>
                </a:lnTo>
                <a:lnTo>
                  <a:pt x="2290820" y="3695700"/>
                </a:lnTo>
                <a:lnTo>
                  <a:pt x="2338768" y="3695700"/>
                </a:lnTo>
                <a:lnTo>
                  <a:pt x="2570459" y="3632200"/>
                </a:lnTo>
                <a:lnTo>
                  <a:pt x="2615187" y="3606800"/>
                </a:lnTo>
                <a:lnTo>
                  <a:pt x="2659380" y="3594100"/>
                </a:lnTo>
                <a:lnTo>
                  <a:pt x="2703035" y="3568700"/>
                </a:lnTo>
                <a:lnTo>
                  <a:pt x="2746154" y="3556000"/>
                </a:lnTo>
                <a:lnTo>
                  <a:pt x="2830783" y="3505200"/>
                </a:lnTo>
                <a:lnTo>
                  <a:pt x="2872292" y="3492500"/>
                </a:lnTo>
                <a:lnTo>
                  <a:pt x="2913265" y="3467100"/>
                </a:lnTo>
                <a:lnTo>
                  <a:pt x="2953702" y="3429000"/>
                </a:lnTo>
                <a:lnTo>
                  <a:pt x="2993602" y="3403600"/>
                </a:lnTo>
                <a:lnTo>
                  <a:pt x="3071793" y="3352800"/>
                </a:lnTo>
                <a:lnTo>
                  <a:pt x="3110083" y="3314700"/>
                </a:lnTo>
                <a:lnTo>
                  <a:pt x="3147837" y="3276600"/>
                </a:lnTo>
                <a:lnTo>
                  <a:pt x="3185055" y="3251200"/>
                </a:lnTo>
                <a:lnTo>
                  <a:pt x="3221736" y="3213100"/>
                </a:lnTo>
                <a:lnTo>
                  <a:pt x="3257338" y="3175000"/>
                </a:lnTo>
                <a:lnTo>
                  <a:pt x="3291645" y="3136900"/>
                </a:lnTo>
                <a:lnTo>
                  <a:pt x="3324658" y="3098800"/>
                </a:lnTo>
                <a:lnTo>
                  <a:pt x="3356376" y="3060700"/>
                </a:lnTo>
                <a:lnTo>
                  <a:pt x="3386800" y="3022600"/>
                </a:lnTo>
                <a:lnTo>
                  <a:pt x="3415929" y="2984500"/>
                </a:lnTo>
                <a:lnTo>
                  <a:pt x="3443763" y="2946400"/>
                </a:lnTo>
                <a:lnTo>
                  <a:pt x="3470303" y="2908300"/>
                </a:lnTo>
                <a:lnTo>
                  <a:pt x="3495548" y="2870200"/>
                </a:lnTo>
                <a:lnTo>
                  <a:pt x="3519499" y="2819400"/>
                </a:lnTo>
                <a:lnTo>
                  <a:pt x="3542155" y="2781300"/>
                </a:lnTo>
                <a:lnTo>
                  <a:pt x="3563516" y="2743200"/>
                </a:lnTo>
                <a:lnTo>
                  <a:pt x="3583582" y="2692400"/>
                </a:lnTo>
                <a:lnTo>
                  <a:pt x="3602355" y="2654300"/>
                </a:lnTo>
                <a:lnTo>
                  <a:pt x="3619832" y="2603500"/>
                </a:lnTo>
                <a:lnTo>
                  <a:pt x="3636015" y="2565400"/>
                </a:lnTo>
                <a:lnTo>
                  <a:pt x="3650903" y="2514600"/>
                </a:lnTo>
                <a:lnTo>
                  <a:pt x="3664496" y="2476500"/>
                </a:lnTo>
                <a:lnTo>
                  <a:pt x="3676795" y="2425700"/>
                </a:lnTo>
                <a:lnTo>
                  <a:pt x="3687800" y="2374900"/>
                </a:lnTo>
                <a:lnTo>
                  <a:pt x="3697509" y="2336800"/>
                </a:lnTo>
                <a:lnTo>
                  <a:pt x="3705924" y="2286000"/>
                </a:lnTo>
                <a:lnTo>
                  <a:pt x="3713045" y="2235200"/>
                </a:lnTo>
                <a:lnTo>
                  <a:pt x="3718871" y="2184400"/>
                </a:lnTo>
                <a:lnTo>
                  <a:pt x="3723402" y="2133600"/>
                </a:lnTo>
                <a:lnTo>
                  <a:pt x="3726638" y="2082800"/>
                </a:lnTo>
                <a:lnTo>
                  <a:pt x="3728580" y="2032000"/>
                </a:lnTo>
                <a:lnTo>
                  <a:pt x="3729228" y="1981200"/>
                </a:lnTo>
                <a:lnTo>
                  <a:pt x="3728580" y="1930400"/>
                </a:lnTo>
                <a:lnTo>
                  <a:pt x="3726638" y="1879600"/>
                </a:lnTo>
                <a:lnTo>
                  <a:pt x="3723402" y="1828800"/>
                </a:lnTo>
                <a:lnTo>
                  <a:pt x="3718871" y="1778000"/>
                </a:lnTo>
                <a:lnTo>
                  <a:pt x="3713045" y="1739900"/>
                </a:lnTo>
                <a:lnTo>
                  <a:pt x="3705924" y="1689100"/>
                </a:lnTo>
                <a:lnTo>
                  <a:pt x="3697509" y="1638300"/>
                </a:lnTo>
                <a:lnTo>
                  <a:pt x="3687800" y="1587500"/>
                </a:lnTo>
                <a:lnTo>
                  <a:pt x="3676795" y="1549400"/>
                </a:lnTo>
                <a:lnTo>
                  <a:pt x="3664496" y="1498600"/>
                </a:lnTo>
                <a:lnTo>
                  <a:pt x="3650903" y="1447800"/>
                </a:lnTo>
                <a:lnTo>
                  <a:pt x="3636015" y="1409700"/>
                </a:lnTo>
                <a:lnTo>
                  <a:pt x="3619832" y="1358900"/>
                </a:lnTo>
                <a:lnTo>
                  <a:pt x="3602355" y="1320800"/>
                </a:lnTo>
                <a:lnTo>
                  <a:pt x="3583582" y="1270000"/>
                </a:lnTo>
                <a:lnTo>
                  <a:pt x="3563516" y="1231900"/>
                </a:lnTo>
                <a:lnTo>
                  <a:pt x="3542155" y="1193800"/>
                </a:lnTo>
                <a:lnTo>
                  <a:pt x="3519499" y="1143000"/>
                </a:lnTo>
                <a:lnTo>
                  <a:pt x="3495548" y="1104900"/>
                </a:lnTo>
                <a:lnTo>
                  <a:pt x="3470303" y="1066800"/>
                </a:lnTo>
                <a:lnTo>
                  <a:pt x="3443763" y="1028700"/>
                </a:lnTo>
                <a:lnTo>
                  <a:pt x="3415929" y="990600"/>
                </a:lnTo>
                <a:lnTo>
                  <a:pt x="3386800" y="939800"/>
                </a:lnTo>
                <a:lnTo>
                  <a:pt x="3356376" y="901700"/>
                </a:lnTo>
                <a:lnTo>
                  <a:pt x="3324658" y="863600"/>
                </a:lnTo>
                <a:lnTo>
                  <a:pt x="3291645" y="825500"/>
                </a:lnTo>
                <a:lnTo>
                  <a:pt x="3257338" y="800100"/>
                </a:lnTo>
                <a:lnTo>
                  <a:pt x="3221736" y="762000"/>
                </a:lnTo>
                <a:lnTo>
                  <a:pt x="3185055" y="723900"/>
                </a:lnTo>
                <a:lnTo>
                  <a:pt x="3147837" y="685800"/>
                </a:lnTo>
                <a:lnTo>
                  <a:pt x="3110083" y="647700"/>
                </a:lnTo>
                <a:lnTo>
                  <a:pt x="3032966" y="596900"/>
                </a:lnTo>
                <a:lnTo>
                  <a:pt x="2993602" y="558800"/>
                </a:lnTo>
                <a:lnTo>
                  <a:pt x="2953702" y="533400"/>
                </a:lnTo>
                <a:lnTo>
                  <a:pt x="2872292" y="482600"/>
                </a:lnTo>
                <a:lnTo>
                  <a:pt x="2788737" y="431800"/>
                </a:lnTo>
                <a:lnTo>
                  <a:pt x="2746154" y="419100"/>
                </a:lnTo>
                <a:lnTo>
                  <a:pt x="2703035" y="393700"/>
                </a:lnTo>
                <a:lnTo>
                  <a:pt x="2659380" y="381000"/>
                </a:lnTo>
                <a:lnTo>
                  <a:pt x="2615187" y="355600"/>
                </a:lnTo>
                <a:lnTo>
                  <a:pt x="2570459" y="342900"/>
                </a:lnTo>
                <a:lnTo>
                  <a:pt x="2290820" y="266700"/>
                </a:lnTo>
                <a:lnTo>
                  <a:pt x="2242336" y="266700"/>
                </a:lnTo>
                <a:lnTo>
                  <a:pt x="2193315" y="254000"/>
                </a:lnTo>
                <a:lnTo>
                  <a:pt x="2991347" y="254000"/>
                </a:lnTo>
                <a:lnTo>
                  <a:pt x="3093434" y="317500"/>
                </a:lnTo>
                <a:lnTo>
                  <a:pt x="3133416" y="355600"/>
                </a:lnTo>
                <a:lnTo>
                  <a:pt x="3211962" y="406400"/>
                </a:lnTo>
                <a:lnTo>
                  <a:pt x="3250525" y="444500"/>
                </a:lnTo>
                <a:lnTo>
                  <a:pt x="3288614" y="469900"/>
                </a:lnTo>
                <a:lnTo>
                  <a:pt x="3326231" y="508000"/>
                </a:lnTo>
                <a:lnTo>
                  <a:pt x="3363374" y="546100"/>
                </a:lnTo>
                <a:lnTo>
                  <a:pt x="3400044" y="571500"/>
                </a:lnTo>
                <a:lnTo>
                  <a:pt x="3435910" y="609600"/>
                </a:lnTo>
                <a:lnTo>
                  <a:pt x="3470641" y="647700"/>
                </a:lnTo>
                <a:lnTo>
                  <a:pt x="3504238" y="685800"/>
                </a:lnTo>
                <a:lnTo>
                  <a:pt x="3536700" y="723900"/>
                </a:lnTo>
                <a:lnTo>
                  <a:pt x="3568027" y="762000"/>
                </a:lnTo>
                <a:lnTo>
                  <a:pt x="3598219" y="800100"/>
                </a:lnTo>
                <a:lnTo>
                  <a:pt x="3627275" y="838200"/>
                </a:lnTo>
                <a:lnTo>
                  <a:pt x="3655194" y="889000"/>
                </a:lnTo>
                <a:lnTo>
                  <a:pt x="3681978" y="927100"/>
                </a:lnTo>
                <a:lnTo>
                  <a:pt x="3707625" y="965200"/>
                </a:lnTo>
                <a:lnTo>
                  <a:pt x="3732135" y="1003300"/>
                </a:lnTo>
                <a:lnTo>
                  <a:pt x="3755508" y="1041400"/>
                </a:lnTo>
                <a:lnTo>
                  <a:pt x="3777743" y="1092200"/>
                </a:lnTo>
                <a:lnTo>
                  <a:pt x="3798841" y="1130300"/>
                </a:lnTo>
                <a:lnTo>
                  <a:pt x="3818801" y="1181100"/>
                </a:lnTo>
                <a:lnTo>
                  <a:pt x="3837622" y="1219200"/>
                </a:lnTo>
                <a:lnTo>
                  <a:pt x="3855305" y="1270000"/>
                </a:lnTo>
                <a:lnTo>
                  <a:pt x="3871849" y="1308100"/>
                </a:lnTo>
                <a:lnTo>
                  <a:pt x="3887254" y="1358900"/>
                </a:lnTo>
                <a:lnTo>
                  <a:pt x="3901520" y="1397000"/>
                </a:lnTo>
                <a:lnTo>
                  <a:pt x="3914646" y="1447800"/>
                </a:lnTo>
                <a:lnTo>
                  <a:pt x="3926632" y="1485900"/>
                </a:lnTo>
                <a:lnTo>
                  <a:pt x="3937478" y="1536700"/>
                </a:lnTo>
                <a:lnTo>
                  <a:pt x="3947183" y="1587500"/>
                </a:lnTo>
                <a:lnTo>
                  <a:pt x="3955748" y="1638300"/>
                </a:lnTo>
                <a:lnTo>
                  <a:pt x="3963172" y="1689100"/>
                </a:lnTo>
                <a:lnTo>
                  <a:pt x="3969454" y="1727200"/>
                </a:lnTo>
                <a:lnTo>
                  <a:pt x="3974595" y="1778000"/>
                </a:lnTo>
                <a:lnTo>
                  <a:pt x="3978593" y="1828800"/>
                </a:lnTo>
                <a:lnTo>
                  <a:pt x="3981450" y="1879600"/>
                </a:lnTo>
                <a:lnTo>
                  <a:pt x="3983164" y="1930400"/>
                </a:lnTo>
                <a:lnTo>
                  <a:pt x="3983736" y="1981200"/>
                </a:lnTo>
                <a:lnTo>
                  <a:pt x="3983164" y="2032000"/>
                </a:lnTo>
                <a:lnTo>
                  <a:pt x="3981450" y="2082800"/>
                </a:lnTo>
                <a:lnTo>
                  <a:pt x="3978593" y="2133600"/>
                </a:lnTo>
                <a:lnTo>
                  <a:pt x="3974595" y="2184400"/>
                </a:lnTo>
                <a:lnTo>
                  <a:pt x="3969454" y="2235200"/>
                </a:lnTo>
                <a:lnTo>
                  <a:pt x="3963172" y="2286000"/>
                </a:lnTo>
                <a:lnTo>
                  <a:pt x="3955748" y="2336800"/>
                </a:lnTo>
                <a:lnTo>
                  <a:pt x="3947183" y="2387600"/>
                </a:lnTo>
                <a:lnTo>
                  <a:pt x="3937478" y="2425700"/>
                </a:lnTo>
                <a:lnTo>
                  <a:pt x="3926632" y="2476500"/>
                </a:lnTo>
                <a:lnTo>
                  <a:pt x="3914646" y="2527300"/>
                </a:lnTo>
                <a:lnTo>
                  <a:pt x="3901520" y="2565400"/>
                </a:lnTo>
                <a:lnTo>
                  <a:pt x="3887254" y="2616200"/>
                </a:lnTo>
                <a:lnTo>
                  <a:pt x="3871849" y="2654300"/>
                </a:lnTo>
                <a:lnTo>
                  <a:pt x="3855305" y="2705100"/>
                </a:lnTo>
                <a:lnTo>
                  <a:pt x="3837622" y="2743200"/>
                </a:lnTo>
                <a:lnTo>
                  <a:pt x="3818801" y="2794000"/>
                </a:lnTo>
                <a:lnTo>
                  <a:pt x="3798841" y="2832100"/>
                </a:lnTo>
                <a:lnTo>
                  <a:pt x="3777743" y="2882900"/>
                </a:lnTo>
                <a:lnTo>
                  <a:pt x="3755508" y="2921000"/>
                </a:lnTo>
                <a:lnTo>
                  <a:pt x="3732135" y="2959100"/>
                </a:lnTo>
                <a:lnTo>
                  <a:pt x="3707625" y="3009900"/>
                </a:lnTo>
                <a:lnTo>
                  <a:pt x="3681978" y="3048000"/>
                </a:lnTo>
                <a:lnTo>
                  <a:pt x="3655194" y="3086100"/>
                </a:lnTo>
                <a:lnTo>
                  <a:pt x="3627275" y="3124200"/>
                </a:lnTo>
                <a:lnTo>
                  <a:pt x="3598219" y="3162300"/>
                </a:lnTo>
                <a:lnTo>
                  <a:pt x="3568027" y="3200400"/>
                </a:lnTo>
                <a:lnTo>
                  <a:pt x="3536700" y="3238500"/>
                </a:lnTo>
                <a:lnTo>
                  <a:pt x="3504238" y="3276600"/>
                </a:lnTo>
                <a:lnTo>
                  <a:pt x="3470641" y="3314700"/>
                </a:lnTo>
                <a:lnTo>
                  <a:pt x="3435910" y="3352800"/>
                </a:lnTo>
                <a:lnTo>
                  <a:pt x="3400044" y="3390900"/>
                </a:lnTo>
                <a:lnTo>
                  <a:pt x="3363374" y="3429000"/>
                </a:lnTo>
                <a:lnTo>
                  <a:pt x="3326231" y="3467100"/>
                </a:lnTo>
                <a:lnTo>
                  <a:pt x="3288614" y="3492500"/>
                </a:lnTo>
                <a:lnTo>
                  <a:pt x="3250525" y="3530600"/>
                </a:lnTo>
                <a:lnTo>
                  <a:pt x="3211962" y="3556000"/>
                </a:lnTo>
                <a:lnTo>
                  <a:pt x="3172926" y="3594100"/>
                </a:lnTo>
                <a:lnTo>
                  <a:pt x="3093434" y="3644900"/>
                </a:lnTo>
                <a:lnTo>
                  <a:pt x="3012049" y="3695700"/>
                </a:lnTo>
                <a:lnTo>
                  <a:pt x="2970646" y="3721100"/>
                </a:lnTo>
                <a:close/>
              </a:path>
              <a:path extrusionOk="0" h="3975100" w="3983990">
                <a:moveTo>
                  <a:pt x="1408541" y="1663700"/>
                </a:moveTo>
                <a:lnTo>
                  <a:pt x="1307238" y="1663700"/>
                </a:lnTo>
                <a:lnTo>
                  <a:pt x="1259592" y="1651000"/>
                </a:lnTo>
                <a:lnTo>
                  <a:pt x="1215018" y="1638300"/>
                </a:lnTo>
                <a:lnTo>
                  <a:pt x="1173589" y="1612900"/>
                </a:lnTo>
                <a:lnTo>
                  <a:pt x="1135380" y="1574800"/>
                </a:lnTo>
                <a:lnTo>
                  <a:pt x="1102303" y="1536700"/>
                </a:lnTo>
                <a:lnTo>
                  <a:pt x="1076321" y="1498600"/>
                </a:lnTo>
                <a:lnTo>
                  <a:pt x="1057582" y="1447800"/>
                </a:lnTo>
                <a:lnTo>
                  <a:pt x="1046232" y="1397000"/>
                </a:lnTo>
                <a:lnTo>
                  <a:pt x="1042415" y="1346200"/>
                </a:lnTo>
                <a:lnTo>
                  <a:pt x="1046232" y="1295400"/>
                </a:lnTo>
                <a:lnTo>
                  <a:pt x="1057582" y="1257300"/>
                </a:lnTo>
                <a:lnTo>
                  <a:pt x="1076321" y="1206500"/>
                </a:lnTo>
                <a:lnTo>
                  <a:pt x="1102303" y="1168400"/>
                </a:lnTo>
                <a:lnTo>
                  <a:pt x="1135380" y="1130300"/>
                </a:lnTo>
                <a:lnTo>
                  <a:pt x="1173589" y="1092200"/>
                </a:lnTo>
                <a:lnTo>
                  <a:pt x="1215018" y="1066800"/>
                </a:lnTo>
                <a:lnTo>
                  <a:pt x="1259592" y="1054100"/>
                </a:lnTo>
                <a:lnTo>
                  <a:pt x="1307238" y="1041400"/>
                </a:lnTo>
                <a:lnTo>
                  <a:pt x="1409431" y="1041400"/>
                </a:lnTo>
                <a:lnTo>
                  <a:pt x="1457907" y="1054100"/>
                </a:lnTo>
                <a:lnTo>
                  <a:pt x="1503163" y="1066800"/>
                </a:lnTo>
                <a:lnTo>
                  <a:pt x="1545055" y="1092200"/>
                </a:lnTo>
                <a:lnTo>
                  <a:pt x="1583435" y="1130300"/>
                </a:lnTo>
                <a:lnTo>
                  <a:pt x="1616512" y="1168400"/>
                </a:lnTo>
                <a:lnTo>
                  <a:pt x="1642494" y="1206500"/>
                </a:lnTo>
                <a:lnTo>
                  <a:pt x="1661233" y="1257300"/>
                </a:lnTo>
                <a:lnTo>
                  <a:pt x="1672583" y="1295400"/>
                </a:lnTo>
                <a:lnTo>
                  <a:pt x="1676400" y="1346200"/>
                </a:lnTo>
                <a:lnTo>
                  <a:pt x="1672571" y="1397000"/>
                </a:lnTo>
                <a:lnTo>
                  <a:pt x="1661135" y="1447800"/>
                </a:lnTo>
                <a:lnTo>
                  <a:pt x="1642164" y="1498600"/>
                </a:lnTo>
                <a:lnTo>
                  <a:pt x="1615732" y="1536700"/>
                </a:lnTo>
                <a:lnTo>
                  <a:pt x="1581911" y="1574800"/>
                </a:lnTo>
                <a:lnTo>
                  <a:pt x="1542958" y="1612900"/>
                </a:lnTo>
                <a:lnTo>
                  <a:pt x="1501079" y="1638300"/>
                </a:lnTo>
                <a:lnTo>
                  <a:pt x="1456273" y="1651000"/>
                </a:lnTo>
                <a:lnTo>
                  <a:pt x="1408541" y="1663700"/>
                </a:lnTo>
                <a:close/>
              </a:path>
              <a:path extrusionOk="0" h="3975100" w="3983990">
                <a:moveTo>
                  <a:pt x="2676497" y="1663700"/>
                </a:moveTo>
                <a:lnTo>
                  <a:pt x="2575194" y="1663700"/>
                </a:lnTo>
                <a:lnTo>
                  <a:pt x="2527462" y="1651000"/>
                </a:lnTo>
                <a:lnTo>
                  <a:pt x="2482656" y="1638300"/>
                </a:lnTo>
                <a:lnTo>
                  <a:pt x="2440777" y="1612900"/>
                </a:lnTo>
                <a:lnTo>
                  <a:pt x="2401824" y="1574800"/>
                </a:lnTo>
                <a:lnTo>
                  <a:pt x="2368161" y="1536700"/>
                </a:lnTo>
                <a:lnTo>
                  <a:pt x="2342107" y="1498600"/>
                </a:lnTo>
                <a:lnTo>
                  <a:pt x="2323587" y="1447800"/>
                </a:lnTo>
                <a:lnTo>
                  <a:pt x="2312529" y="1397000"/>
                </a:lnTo>
                <a:lnTo>
                  <a:pt x="2308860" y="1346200"/>
                </a:lnTo>
                <a:lnTo>
                  <a:pt x="2312529" y="1295400"/>
                </a:lnTo>
                <a:lnTo>
                  <a:pt x="2323587" y="1257300"/>
                </a:lnTo>
                <a:lnTo>
                  <a:pt x="2342107" y="1206500"/>
                </a:lnTo>
                <a:lnTo>
                  <a:pt x="2368161" y="1168400"/>
                </a:lnTo>
                <a:lnTo>
                  <a:pt x="2401824" y="1130300"/>
                </a:lnTo>
                <a:lnTo>
                  <a:pt x="2440777" y="1092200"/>
                </a:lnTo>
                <a:lnTo>
                  <a:pt x="2482656" y="1066800"/>
                </a:lnTo>
                <a:lnTo>
                  <a:pt x="2527462" y="1054100"/>
                </a:lnTo>
                <a:lnTo>
                  <a:pt x="2575194" y="1041400"/>
                </a:lnTo>
                <a:lnTo>
                  <a:pt x="2676497" y="1041400"/>
                </a:lnTo>
                <a:lnTo>
                  <a:pt x="2724143" y="1054100"/>
                </a:lnTo>
                <a:lnTo>
                  <a:pt x="2768717" y="1066800"/>
                </a:lnTo>
                <a:lnTo>
                  <a:pt x="2810146" y="1092200"/>
                </a:lnTo>
                <a:lnTo>
                  <a:pt x="2848356" y="1130300"/>
                </a:lnTo>
                <a:lnTo>
                  <a:pt x="2882018" y="1168400"/>
                </a:lnTo>
                <a:lnTo>
                  <a:pt x="2908072" y="1206500"/>
                </a:lnTo>
                <a:lnTo>
                  <a:pt x="2926592" y="1257300"/>
                </a:lnTo>
                <a:lnTo>
                  <a:pt x="2937650" y="1295400"/>
                </a:lnTo>
                <a:lnTo>
                  <a:pt x="2941320" y="1346200"/>
                </a:lnTo>
                <a:lnTo>
                  <a:pt x="2937650" y="1397000"/>
                </a:lnTo>
                <a:lnTo>
                  <a:pt x="2926592" y="1447800"/>
                </a:lnTo>
                <a:lnTo>
                  <a:pt x="2908072" y="1498600"/>
                </a:lnTo>
                <a:lnTo>
                  <a:pt x="2882018" y="1536700"/>
                </a:lnTo>
                <a:lnTo>
                  <a:pt x="2848356" y="1574800"/>
                </a:lnTo>
                <a:lnTo>
                  <a:pt x="2810146" y="1612900"/>
                </a:lnTo>
                <a:lnTo>
                  <a:pt x="2768717" y="1638300"/>
                </a:lnTo>
                <a:lnTo>
                  <a:pt x="2724143" y="1651000"/>
                </a:lnTo>
                <a:lnTo>
                  <a:pt x="2676497" y="1663700"/>
                </a:lnTo>
                <a:close/>
              </a:path>
              <a:path extrusionOk="0" h="3975100" w="3983990">
                <a:moveTo>
                  <a:pt x="2250177" y="3213100"/>
                </a:moveTo>
                <a:lnTo>
                  <a:pt x="1733846" y="3213100"/>
                </a:lnTo>
                <a:lnTo>
                  <a:pt x="1685543" y="3200400"/>
                </a:lnTo>
                <a:lnTo>
                  <a:pt x="1547240" y="3162300"/>
                </a:lnTo>
                <a:lnTo>
                  <a:pt x="1503341" y="3136900"/>
                </a:lnTo>
                <a:lnTo>
                  <a:pt x="1460542" y="3124200"/>
                </a:lnTo>
                <a:lnTo>
                  <a:pt x="1418843" y="3098800"/>
                </a:lnTo>
                <a:lnTo>
                  <a:pt x="1378246" y="3073400"/>
                </a:lnTo>
                <a:lnTo>
                  <a:pt x="1338749" y="3048000"/>
                </a:lnTo>
                <a:lnTo>
                  <a:pt x="1300352" y="3022600"/>
                </a:lnTo>
                <a:lnTo>
                  <a:pt x="1263057" y="2997200"/>
                </a:lnTo>
                <a:lnTo>
                  <a:pt x="1226862" y="2959100"/>
                </a:lnTo>
                <a:lnTo>
                  <a:pt x="1191767" y="2933700"/>
                </a:lnTo>
                <a:lnTo>
                  <a:pt x="1159750" y="2895600"/>
                </a:lnTo>
                <a:lnTo>
                  <a:pt x="1129149" y="2857500"/>
                </a:lnTo>
                <a:lnTo>
                  <a:pt x="1099961" y="2832100"/>
                </a:lnTo>
                <a:lnTo>
                  <a:pt x="1072183" y="2794000"/>
                </a:lnTo>
                <a:lnTo>
                  <a:pt x="1045813" y="2755900"/>
                </a:lnTo>
                <a:lnTo>
                  <a:pt x="1020848" y="2717800"/>
                </a:lnTo>
                <a:lnTo>
                  <a:pt x="997286" y="2679700"/>
                </a:lnTo>
                <a:lnTo>
                  <a:pt x="975124" y="2628900"/>
                </a:lnTo>
                <a:lnTo>
                  <a:pt x="954358" y="2590800"/>
                </a:lnTo>
                <a:lnTo>
                  <a:pt x="934987" y="2552700"/>
                </a:lnTo>
                <a:lnTo>
                  <a:pt x="917008" y="2501900"/>
                </a:lnTo>
                <a:lnTo>
                  <a:pt x="900418" y="2451100"/>
                </a:lnTo>
                <a:lnTo>
                  <a:pt x="885214" y="2413000"/>
                </a:lnTo>
                <a:lnTo>
                  <a:pt x="871395" y="2362200"/>
                </a:lnTo>
                <a:lnTo>
                  <a:pt x="858956" y="2311400"/>
                </a:lnTo>
                <a:lnTo>
                  <a:pt x="847896" y="2260600"/>
                </a:lnTo>
                <a:lnTo>
                  <a:pt x="838211" y="2197100"/>
                </a:lnTo>
                <a:lnTo>
                  <a:pt x="829900" y="2146300"/>
                </a:lnTo>
                <a:lnTo>
                  <a:pt x="822959" y="2095500"/>
                </a:lnTo>
                <a:lnTo>
                  <a:pt x="978407" y="2095500"/>
                </a:lnTo>
                <a:lnTo>
                  <a:pt x="991615" y="2146300"/>
                </a:lnTo>
                <a:lnTo>
                  <a:pt x="1006245" y="2197100"/>
                </a:lnTo>
                <a:lnTo>
                  <a:pt x="1022297" y="2247900"/>
                </a:lnTo>
                <a:lnTo>
                  <a:pt x="1039770" y="2298700"/>
                </a:lnTo>
                <a:lnTo>
                  <a:pt x="1058664" y="2349500"/>
                </a:lnTo>
                <a:lnTo>
                  <a:pt x="1078979" y="2387600"/>
                </a:lnTo>
                <a:lnTo>
                  <a:pt x="1100715" y="2438400"/>
                </a:lnTo>
                <a:lnTo>
                  <a:pt x="1123870" y="2476500"/>
                </a:lnTo>
                <a:lnTo>
                  <a:pt x="1148445" y="2514600"/>
                </a:lnTo>
                <a:lnTo>
                  <a:pt x="1174439" y="2552700"/>
                </a:lnTo>
                <a:lnTo>
                  <a:pt x="1201852" y="2590800"/>
                </a:lnTo>
                <a:lnTo>
                  <a:pt x="1230684" y="2616200"/>
                </a:lnTo>
                <a:lnTo>
                  <a:pt x="1260935" y="2654300"/>
                </a:lnTo>
                <a:lnTo>
                  <a:pt x="1292603" y="2679700"/>
                </a:lnTo>
                <a:lnTo>
                  <a:pt x="1325689" y="2705100"/>
                </a:lnTo>
                <a:lnTo>
                  <a:pt x="1360192" y="2743200"/>
                </a:lnTo>
                <a:lnTo>
                  <a:pt x="1396113" y="2755900"/>
                </a:lnTo>
                <a:lnTo>
                  <a:pt x="1433450" y="2781300"/>
                </a:lnTo>
                <a:lnTo>
                  <a:pt x="1472203" y="2806700"/>
                </a:lnTo>
                <a:lnTo>
                  <a:pt x="1512372" y="2819400"/>
                </a:lnTo>
                <a:lnTo>
                  <a:pt x="1553957" y="2844800"/>
                </a:lnTo>
                <a:lnTo>
                  <a:pt x="1641372" y="2870200"/>
                </a:lnTo>
                <a:lnTo>
                  <a:pt x="1734446" y="2895600"/>
                </a:lnTo>
                <a:lnTo>
                  <a:pt x="1783103" y="2908300"/>
                </a:lnTo>
                <a:lnTo>
                  <a:pt x="1884660" y="2908300"/>
                </a:lnTo>
                <a:lnTo>
                  <a:pt x="1937557" y="2921000"/>
                </a:lnTo>
                <a:lnTo>
                  <a:pt x="2804168" y="2921000"/>
                </a:lnTo>
                <a:lnTo>
                  <a:pt x="2793492" y="2933700"/>
                </a:lnTo>
                <a:lnTo>
                  <a:pt x="2758384" y="2959100"/>
                </a:lnTo>
                <a:lnTo>
                  <a:pt x="2722150" y="2997200"/>
                </a:lnTo>
                <a:lnTo>
                  <a:pt x="2684794" y="3022600"/>
                </a:lnTo>
                <a:lnTo>
                  <a:pt x="2646318" y="3048000"/>
                </a:lnTo>
                <a:lnTo>
                  <a:pt x="2606726" y="3073400"/>
                </a:lnTo>
                <a:lnTo>
                  <a:pt x="2566020" y="3098800"/>
                </a:lnTo>
                <a:lnTo>
                  <a:pt x="2524205" y="3124200"/>
                </a:lnTo>
                <a:lnTo>
                  <a:pt x="2481283" y="3136900"/>
                </a:lnTo>
                <a:lnTo>
                  <a:pt x="2437257" y="3162300"/>
                </a:lnTo>
                <a:lnTo>
                  <a:pt x="2298587" y="3200400"/>
                </a:lnTo>
                <a:lnTo>
                  <a:pt x="2250177" y="3213100"/>
                </a:lnTo>
                <a:close/>
              </a:path>
              <a:path extrusionOk="0" h="3975100" w="3983990">
                <a:moveTo>
                  <a:pt x="2804168" y="2921000"/>
                </a:moveTo>
                <a:lnTo>
                  <a:pt x="2046178" y="2921000"/>
                </a:lnTo>
                <a:lnTo>
                  <a:pt x="2099075" y="2908300"/>
                </a:lnTo>
                <a:lnTo>
                  <a:pt x="2200632" y="2908300"/>
                </a:lnTo>
                <a:lnTo>
                  <a:pt x="2249289" y="2895600"/>
                </a:lnTo>
                <a:lnTo>
                  <a:pt x="2342363" y="2870200"/>
                </a:lnTo>
                <a:lnTo>
                  <a:pt x="2429778" y="2844800"/>
                </a:lnTo>
                <a:lnTo>
                  <a:pt x="2471363" y="2819400"/>
                </a:lnTo>
                <a:lnTo>
                  <a:pt x="2511532" y="2806700"/>
                </a:lnTo>
                <a:lnTo>
                  <a:pt x="2550286" y="2781300"/>
                </a:lnTo>
                <a:lnTo>
                  <a:pt x="2587622" y="2755900"/>
                </a:lnTo>
                <a:lnTo>
                  <a:pt x="2623543" y="2743200"/>
                </a:lnTo>
                <a:lnTo>
                  <a:pt x="2658046" y="2705100"/>
                </a:lnTo>
                <a:lnTo>
                  <a:pt x="2691132" y="2679700"/>
                </a:lnTo>
                <a:lnTo>
                  <a:pt x="2722800" y="2654300"/>
                </a:lnTo>
                <a:lnTo>
                  <a:pt x="2753051" y="2616200"/>
                </a:lnTo>
                <a:lnTo>
                  <a:pt x="2781883" y="2590800"/>
                </a:lnTo>
                <a:lnTo>
                  <a:pt x="2809296" y="2552700"/>
                </a:lnTo>
                <a:lnTo>
                  <a:pt x="2835290" y="2514600"/>
                </a:lnTo>
                <a:lnTo>
                  <a:pt x="2859865" y="2476500"/>
                </a:lnTo>
                <a:lnTo>
                  <a:pt x="2883021" y="2438400"/>
                </a:lnTo>
                <a:lnTo>
                  <a:pt x="2904756" y="2387600"/>
                </a:lnTo>
                <a:lnTo>
                  <a:pt x="2925071" y="2349500"/>
                </a:lnTo>
                <a:lnTo>
                  <a:pt x="2943965" y="2298700"/>
                </a:lnTo>
                <a:lnTo>
                  <a:pt x="2961438" y="2247900"/>
                </a:lnTo>
                <a:lnTo>
                  <a:pt x="2977490" y="2197100"/>
                </a:lnTo>
                <a:lnTo>
                  <a:pt x="2992120" y="2146300"/>
                </a:lnTo>
                <a:lnTo>
                  <a:pt x="3005328" y="2095500"/>
                </a:lnTo>
                <a:lnTo>
                  <a:pt x="3163824" y="2095500"/>
                </a:lnTo>
                <a:lnTo>
                  <a:pt x="3156871" y="2146300"/>
                </a:lnTo>
                <a:lnTo>
                  <a:pt x="3148524" y="2197100"/>
                </a:lnTo>
                <a:lnTo>
                  <a:pt x="3138785" y="2260600"/>
                </a:lnTo>
                <a:lnTo>
                  <a:pt x="3127653" y="2311400"/>
                </a:lnTo>
                <a:lnTo>
                  <a:pt x="3115127" y="2362200"/>
                </a:lnTo>
                <a:lnTo>
                  <a:pt x="3101209" y="2413000"/>
                </a:lnTo>
                <a:lnTo>
                  <a:pt x="3085897" y="2451100"/>
                </a:lnTo>
                <a:lnTo>
                  <a:pt x="3069192" y="2501900"/>
                </a:lnTo>
                <a:lnTo>
                  <a:pt x="3051094" y="2552700"/>
                </a:lnTo>
                <a:lnTo>
                  <a:pt x="3031603" y="2590800"/>
                </a:lnTo>
                <a:lnTo>
                  <a:pt x="3010719" y="2628900"/>
                </a:lnTo>
                <a:lnTo>
                  <a:pt x="2988441" y="2679700"/>
                </a:lnTo>
                <a:lnTo>
                  <a:pt x="2964771" y="2717800"/>
                </a:lnTo>
                <a:lnTo>
                  <a:pt x="2939707" y="2755900"/>
                </a:lnTo>
                <a:lnTo>
                  <a:pt x="2913250" y="2794000"/>
                </a:lnTo>
                <a:lnTo>
                  <a:pt x="2885400" y="2832100"/>
                </a:lnTo>
                <a:lnTo>
                  <a:pt x="2856157" y="2857500"/>
                </a:lnTo>
                <a:lnTo>
                  <a:pt x="2825521" y="2895600"/>
                </a:lnTo>
                <a:lnTo>
                  <a:pt x="2804168" y="2921000"/>
                </a:lnTo>
                <a:close/>
              </a:path>
              <a:path extrusionOk="0" h="3975100" w="3983990">
                <a:moveTo>
                  <a:pt x="2150095" y="3225800"/>
                </a:moveTo>
                <a:lnTo>
                  <a:pt x="1833752" y="3225800"/>
                </a:lnTo>
                <a:lnTo>
                  <a:pt x="1783249" y="3213100"/>
                </a:lnTo>
                <a:lnTo>
                  <a:pt x="2200679" y="3213100"/>
                </a:lnTo>
                <a:lnTo>
                  <a:pt x="2150095" y="3225800"/>
                </a:lnTo>
                <a:close/>
              </a:path>
              <a:path extrusionOk="0" h="3975100" w="3983990">
                <a:moveTo>
                  <a:pt x="1991868" y="3238500"/>
                </a:moveTo>
                <a:lnTo>
                  <a:pt x="1938062" y="3225800"/>
                </a:lnTo>
                <a:lnTo>
                  <a:pt x="2045687" y="3225800"/>
                </a:lnTo>
                <a:lnTo>
                  <a:pt x="1991868" y="3238500"/>
                </a:lnTo>
                <a:close/>
              </a:path>
              <a:path extrusionOk="0" h="3975100" w="3983990">
                <a:moveTo>
                  <a:pt x="2341317" y="3949700"/>
                </a:moveTo>
                <a:lnTo>
                  <a:pt x="1642418" y="3949700"/>
                </a:lnTo>
                <a:lnTo>
                  <a:pt x="1499752" y="3911600"/>
                </a:lnTo>
                <a:lnTo>
                  <a:pt x="2483983" y="3911600"/>
                </a:lnTo>
                <a:lnTo>
                  <a:pt x="2341317" y="3949700"/>
                </a:lnTo>
                <a:close/>
              </a:path>
              <a:path extrusionOk="0" h="3975100" w="3983990">
                <a:moveTo>
                  <a:pt x="2243841" y="3962400"/>
                </a:moveTo>
                <a:lnTo>
                  <a:pt x="1739894" y="3962400"/>
                </a:lnTo>
                <a:lnTo>
                  <a:pt x="1690919" y="3949700"/>
                </a:lnTo>
                <a:lnTo>
                  <a:pt x="2292816" y="3949700"/>
                </a:lnTo>
                <a:lnTo>
                  <a:pt x="2243841" y="3962400"/>
                </a:lnTo>
                <a:close/>
              </a:path>
              <a:path extrusionOk="0" h="3975100" w="3983990">
                <a:moveTo>
                  <a:pt x="2144471" y="3975100"/>
                </a:moveTo>
                <a:lnTo>
                  <a:pt x="1839264" y="3975100"/>
                </a:lnTo>
                <a:lnTo>
                  <a:pt x="1789342" y="3962400"/>
                </a:lnTo>
                <a:lnTo>
                  <a:pt x="2194393" y="3962400"/>
                </a:lnTo>
                <a:lnTo>
                  <a:pt x="2144471" y="3975100"/>
                </a:lnTo>
                <a:close/>
              </a:path>
            </a:pathLst>
          </a:custGeom>
          <a:solidFill>
            <a:srgbClr val="0C59A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34;p39"/>
          <p:cNvSpPr txBox="1"/>
          <p:nvPr>
            <p:ph idx="11" type="ftr"/>
          </p:nvPr>
        </p:nvSpPr>
        <p:spPr>
          <a:xfrm>
            <a:off x="3419856" y="7228332"/>
            <a:ext cx="3218688" cy="3886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39"/>
          <p:cNvSpPr txBox="1"/>
          <p:nvPr>
            <p:ph idx="10" type="dt"/>
          </p:nvPr>
        </p:nvSpPr>
        <p:spPr>
          <a:xfrm>
            <a:off x="502920" y="7228332"/>
            <a:ext cx="2313432" cy="3886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39"/>
          <p:cNvSpPr txBox="1"/>
          <p:nvPr>
            <p:ph idx="12" type="sldNum"/>
          </p:nvPr>
        </p:nvSpPr>
        <p:spPr>
          <a:xfrm>
            <a:off x="7242048" y="7228332"/>
            <a:ext cx="2313432" cy="3886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40"/>
          <p:cNvSpPr txBox="1"/>
          <p:nvPr>
            <p:ph type="title"/>
          </p:nvPr>
        </p:nvSpPr>
        <p:spPr>
          <a:xfrm>
            <a:off x="1693583" y="473481"/>
            <a:ext cx="6671233" cy="12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>
                <a:solidFill>
                  <a:srgbClr val="0C59AF"/>
                </a:solidFill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40"/>
          <p:cNvSpPr txBox="1"/>
          <p:nvPr>
            <p:ph idx="1" type="body"/>
          </p:nvPr>
        </p:nvSpPr>
        <p:spPr>
          <a:xfrm>
            <a:off x="502920" y="1787652"/>
            <a:ext cx="4375404" cy="51297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40"/>
          <p:cNvSpPr txBox="1"/>
          <p:nvPr>
            <p:ph idx="2" type="body"/>
          </p:nvPr>
        </p:nvSpPr>
        <p:spPr>
          <a:xfrm>
            <a:off x="5180076" y="1787652"/>
            <a:ext cx="4375404" cy="51297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40"/>
          <p:cNvSpPr txBox="1"/>
          <p:nvPr>
            <p:ph idx="11" type="ftr"/>
          </p:nvPr>
        </p:nvSpPr>
        <p:spPr>
          <a:xfrm>
            <a:off x="3419856" y="7228332"/>
            <a:ext cx="3218688" cy="3886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40"/>
          <p:cNvSpPr txBox="1"/>
          <p:nvPr>
            <p:ph idx="10" type="dt"/>
          </p:nvPr>
        </p:nvSpPr>
        <p:spPr>
          <a:xfrm>
            <a:off x="502920" y="7228332"/>
            <a:ext cx="2313432" cy="3886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40"/>
          <p:cNvSpPr txBox="1"/>
          <p:nvPr>
            <p:ph idx="12" type="sldNum"/>
          </p:nvPr>
        </p:nvSpPr>
        <p:spPr>
          <a:xfrm>
            <a:off x="7242048" y="7228332"/>
            <a:ext cx="2313432" cy="3886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5"/>
          <p:cNvSpPr txBox="1"/>
          <p:nvPr>
            <p:ph type="title"/>
          </p:nvPr>
        </p:nvSpPr>
        <p:spPr>
          <a:xfrm>
            <a:off x="1693583" y="473481"/>
            <a:ext cx="6671233" cy="12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000" u="none" cap="none" strike="noStrike">
                <a:solidFill>
                  <a:srgbClr val="0C59AF"/>
                </a:solidFill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35"/>
          <p:cNvSpPr txBox="1"/>
          <p:nvPr>
            <p:ph idx="1" type="body"/>
          </p:nvPr>
        </p:nvSpPr>
        <p:spPr>
          <a:xfrm>
            <a:off x="993045" y="1662932"/>
            <a:ext cx="8072309" cy="45123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35"/>
          <p:cNvSpPr txBox="1"/>
          <p:nvPr>
            <p:ph idx="11" type="ftr"/>
          </p:nvPr>
        </p:nvSpPr>
        <p:spPr>
          <a:xfrm>
            <a:off x="3419856" y="7228332"/>
            <a:ext cx="3218688" cy="3886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35"/>
          <p:cNvSpPr txBox="1"/>
          <p:nvPr>
            <p:ph idx="10" type="dt"/>
          </p:nvPr>
        </p:nvSpPr>
        <p:spPr>
          <a:xfrm>
            <a:off x="502920" y="7228332"/>
            <a:ext cx="2313432" cy="3886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35"/>
          <p:cNvSpPr txBox="1"/>
          <p:nvPr>
            <p:ph idx="12" type="sldNum"/>
          </p:nvPr>
        </p:nvSpPr>
        <p:spPr>
          <a:xfrm>
            <a:off x="7242048" y="7228332"/>
            <a:ext cx="2313432" cy="3886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Relationship Id="rId4" Type="http://schemas.openxmlformats.org/officeDocument/2006/relationships/image" Target="../media/image17.jpg"/><Relationship Id="rId11" Type="http://schemas.openxmlformats.org/officeDocument/2006/relationships/image" Target="../media/image2.jpg"/><Relationship Id="rId10" Type="http://schemas.openxmlformats.org/officeDocument/2006/relationships/image" Target="../media/image11.jpg"/><Relationship Id="rId12" Type="http://schemas.openxmlformats.org/officeDocument/2006/relationships/image" Target="../media/image8.jpg"/><Relationship Id="rId9" Type="http://schemas.openxmlformats.org/officeDocument/2006/relationships/image" Target="../media/image12.jpg"/><Relationship Id="rId5" Type="http://schemas.openxmlformats.org/officeDocument/2006/relationships/image" Target="../media/image23.jpg"/><Relationship Id="rId6" Type="http://schemas.openxmlformats.org/officeDocument/2006/relationships/image" Target="../media/image15.jpg"/><Relationship Id="rId7" Type="http://schemas.openxmlformats.org/officeDocument/2006/relationships/image" Target="../media/image6.jpg"/><Relationship Id="rId8" Type="http://schemas.openxmlformats.org/officeDocument/2006/relationships/image" Target="../media/image1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jpg"/><Relationship Id="rId4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2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jpg"/><Relationship Id="rId4" Type="http://schemas.openxmlformats.org/officeDocument/2006/relationships/image" Target="../media/image32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jpg"/><Relationship Id="rId4" Type="http://schemas.openxmlformats.org/officeDocument/2006/relationships/hyperlink" Target="https://www.linkedin.com/pulse/relationship-between-artificial-intelligence-ai-machine-daniel-hand/" TargetMode="Externa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7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0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1.jp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4.jp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hyperlink" Target="https://archive.ics.uci.edu/datasets" TargetMode="External"/><Relationship Id="rId4" Type="http://schemas.openxmlformats.org/officeDocument/2006/relationships/hyperlink" Target="http://kdd.ics.uci.edu/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jp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6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hyperlink" Target="https://towardsdatascience.com/progan-how-nvidia-generated-images-of-unprecedented-quality-51c98ec2cbd2" TargetMode="External"/><Relationship Id="rId4" Type="http://schemas.openxmlformats.org/officeDocument/2006/relationships/hyperlink" Target="https://www.youtube.com/watch?v=dMF2i3A9Lzw" TargetMode="External"/><Relationship Id="rId9" Type="http://schemas.openxmlformats.org/officeDocument/2006/relationships/hyperlink" Target="https://hackernoon.com/artificial-intelligence-vs-machine-learning-whats-the-difference-9e35u30a0" TargetMode="External"/><Relationship Id="rId5" Type="http://schemas.openxmlformats.org/officeDocument/2006/relationships/hyperlink" Target="https://www.youtube.com/watch?v=147GawtmE8g" TargetMode="External"/><Relationship Id="rId6" Type="http://schemas.openxmlformats.org/officeDocument/2006/relationships/hyperlink" Target="https://www.youtube.com/watch?v=gg0F5JjKmhA" TargetMode="External"/><Relationship Id="rId7" Type="http://schemas.openxmlformats.org/officeDocument/2006/relationships/hyperlink" Target="https://towardsdatascience.com/applications-of-reinforcement-learning-in-real-world-1a94955bcd12" TargetMode="External"/><Relationship Id="rId8" Type="http://schemas.openxmlformats.org/officeDocument/2006/relationships/hyperlink" Target="https://medium.com/@jrodthoughts/understanding-semi-supervised-learning-a6437c070c87" TargetMode="Externa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3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Relationship Id="rId4" Type="http://schemas.openxmlformats.org/officeDocument/2006/relationships/image" Target="../media/image2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"/>
          <p:cNvSpPr txBox="1"/>
          <p:nvPr>
            <p:ph type="ctrTitle"/>
          </p:nvPr>
        </p:nvSpPr>
        <p:spPr>
          <a:xfrm>
            <a:off x="1119883" y="2427462"/>
            <a:ext cx="8363164" cy="133560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-751840" lvl="0" marL="763905" marR="508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brief introduction to</a:t>
            </a:r>
            <a:br>
              <a:rPr lang="en-US"/>
            </a:br>
            <a:r>
              <a:rPr lang="en-US"/>
              <a:t>Machine Learning</a:t>
            </a:r>
            <a:endParaRPr/>
          </a:p>
        </p:txBody>
      </p:sp>
      <p:sp>
        <p:nvSpPr>
          <p:cNvPr id="49" name="Google Shape;49;p1"/>
          <p:cNvSpPr txBox="1"/>
          <p:nvPr/>
        </p:nvSpPr>
        <p:spPr>
          <a:xfrm>
            <a:off x="1119883" y="6460361"/>
            <a:ext cx="8363164" cy="7514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Created By: Abdus Salam Azad</a:t>
            </a:r>
            <a:endParaRPr/>
          </a:p>
          <a:p>
            <a:pPr indent="0" lvl="0" marL="127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Modified By: Md. Ashraful Islam &amp; Kowshic Roy</a:t>
            </a:r>
            <a:endParaRPr b="0" i="0" sz="2400" u="none" cap="none" strike="noStrike">
              <a:solidFill>
                <a:schemeClr val="dk1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7"/>
          <p:cNvSpPr txBox="1"/>
          <p:nvPr>
            <p:ph type="title"/>
          </p:nvPr>
        </p:nvSpPr>
        <p:spPr>
          <a:xfrm>
            <a:off x="1404164" y="746242"/>
            <a:ext cx="7434900" cy="6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4200"/>
              <a:t>Training Examples (MNIST)</a:t>
            </a:r>
            <a:endParaRPr sz="4200"/>
          </a:p>
        </p:txBody>
      </p:sp>
      <p:sp>
        <p:nvSpPr>
          <p:cNvPr id="108" name="Google Shape;108;p7"/>
          <p:cNvSpPr/>
          <p:nvPr/>
        </p:nvSpPr>
        <p:spPr>
          <a:xfrm>
            <a:off x="990600" y="1828800"/>
            <a:ext cx="4191000" cy="5004816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p7"/>
          <p:cNvSpPr/>
          <p:nvPr/>
        </p:nvSpPr>
        <p:spPr>
          <a:xfrm>
            <a:off x="3086861" y="1822704"/>
            <a:ext cx="0" cy="521334"/>
          </a:xfrm>
          <a:custGeom>
            <a:rect b="b" l="l" r="r" t="t"/>
            <a:pathLst>
              <a:path extrusionOk="0" h="521335" w="120000">
                <a:moveTo>
                  <a:pt x="0" y="0"/>
                </a:moveTo>
                <a:lnTo>
                  <a:pt x="0" y="521208"/>
                </a:lnTo>
              </a:path>
            </a:pathLst>
          </a:custGeom>
          <a:noFill/>
          <a:ln cap="flat" cmpd="sng" w="137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p7"/>
          <p:cNvSpPr/>
          <p:nvPr/>
        </p:nvSpPr>
        <p:spPr>
          <a:xfrm>
            <a:off x="3086861" y="2382012"/>
            <a:ext cx="0" cy="4457700"/>
          </a:xfrm>
          <a:custGeom>
            <a:rect b="b" l="l" r="r" t="t"/>
            <a:pathLst>
              <a:path extrusionOk="0" h="4457700" w="120000">
                <a:moveTo>
                  <a:pt x="0" y="0"/>
                </a:moveTo>
                <a:lnTo>
                  <a:pt x="0" y="4457700"/>
                </a:lnTo>
              </a:path>
            </a:pathLst>
          </a:custGeom>
          <a:noFill/>
          <a:ln cap="flat" cmpd="sng" w="137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7"/>
          <p:cNvSpPr/>
          <p:nvPr/>
        </p:nvSpPr>
        <p:spPr>
          <a:xfrm>
            <a:off x="984504" y="2343912"/>
            <a:ext cx="4204970" cy="38100"/>
          </a:xfrm>
          <a:custGeom>
            <a:rect b="b" l="l" r="r" t="t"/>
            <a:pathLst>
              <a:path extrusionOk="0" h="38100" w="4204970">
                <a:moveTo>
                  <a:pt x="0" y="38100"/>
                </a:moveTo>
                <a:lnTo>
                  <a:pt x="4204716" y="38100"/>
                </a:lnTo>
                <a:lnTo>
                  <a:pt x="4204716" y="0"/>
                </a:lnTo>
                <a:lnTo>
                  <a:pt x="0" y="0"/>
                </a:lnTo>
                <a:lnTo>
                  <a:pt x="0" y="381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7"/>
          <p:cNvSpPr/>
          <p:nvPr/>
        </p:nvSpPr>
        <p:spPr>
          <a:xfrm>
            <a:off x="984504" y="3480815"/>
            <a:ext cx="4204970" cy="0"/>
          </a:xfrm>
          <a:custGeom>
            <a:rect b="b" l="l" r="r" t="t"/>
            <a:pathLst>
              <a:path extrusionOk="0" h="120000" w="4204970">
                <a:moveTo>
                  <a:pt x="0" y="0"/>
                </a:moveTo>
                <a:lnTo>
                  <a:pt x="4204716" y="0"/>
                </a:lnTo>
              </a:path>
            </a:pathLst>
          </a:custGeom>
          <a:noFill/>
          <a:ln cap="flat" cmpd="sng" w="121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7"/>
          <p:cNvSpPr/>
          <p:nvPr/>
        </p:nvSpPr>
        <p:spPr>
          <a:xfrm>
            <a:off x="984504" y="4597908"/>
            <a:ext cx="4204970" cy="0"/>
          </a:xfrm>
          <a:custGeom>
            <a:rect b="b" l="l" r="r" t="t"/>
            <a:pathLst>
              <a:path extrusionOk="0" h="120000" w="4204970">
                <a:moveTo>
                  <a:pt x="0" y="0"/>
                </a:moveTo>
                <a:lnTo>
                  <a:pt x="4204716" y="0"/>
                </a:lnTo>
              </a:path>
            </a:pathLst>
          </a:custGeom>
          <a:noFill/>
          <a:ln cap="flat" cmpd="sng" w="121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p7"/>
          <p:cNvSpPr/>
          <p:nvPr/>
        </p:nvSpPr>
        <p:spPr>
          <a:xfrm>
            <a:off x="984504" y="5715761"/>
            <a:ext cx="4204970" cy="0"/>
          </a:xfrm>
          <a:custGeom>
            <a:rect b="b" l="l" r="r" t="t"/>
            <a:pathLst>
              <a:path extrusionOk="0" h="120000" w="4204970">
                <a:moveTo>
                  <a:pt x="0" y="0"/>
                </a:moveTo>
                <a:lnTo>
                  <a:pt x="4204716" y="0"/>
                </a:lnTo>
              </a:path>
            </a:pathLst>
          </a:custGeom>
          <a:noFill/>
          <a:ln cap="flat" cmpd="sng" w="137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7"/>
          <p:cNvSpPr/>
          <p:nvPr/>
        </p:nvSpPr>
        <p:spPr>
          <a:xfrm>
            <a:off x="991362" y="1822704"/>
            <a:ext cx="0" cy="5017135"/>
          </a:xfrm>
          <a:custGeom>
            <a:rect b="b" l="l" r="r" t="t"/>
            <a:pathLst>
              <a:path extrusionOk="0" h="5017134" w="120000">
                <a:moveTo>
                  <a:pt x="0" y="0"/>
                </a:moveTo>
                <a:lnTo>
                  <a:pt x="0" y="5017008"/>
                </a:lnTo>
              </a:path>
            </a:pathLst>
          </a:custGeom>
          <a:noFill/>
          <a:ln cap="flat" cmpd="sng" w="137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7"/>
          <p:cNvSpPr/>
          <p:nvPr/>
        </p:nvSpPr>
        <p:spPr>
          <a:xfrm>
            <a:off x="5182361" y="1822704"/>
            <a:ext cx="0" cy="521334"/>
          </a:xfrm>
          <a:custGeom>
            <a:rect b="b" l="l" r="r" t="t"/>
            <a:pathLst>
              <a:path extrusionOk="0" h="521335" w="120000">
                <a:moveTo>
                  <a:pt x="0" y="0"/>
                </a:moveTo>
                <a:lnTo>
                  <a:pt x="0" y="521208"/>
                </a:lnTo>
              </a:path>
            </a:pathLst>
          </a:custGeom>
          <a:noFill/>
          <a:ln cap="flat" cmpd="sng" w="137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p7"/>
          <p:cNvSpPr/>
          <p:nvPr/>
        </p:nvSpPr>
        <p:spPr>
          <a:xfrm>
            <a:off x="5182361" y="2382012"/>
            <a:ext cx="0" cy="4457700"/>
          </a:xfrm>
          <a:custGeom>
            <a:rect b="b" l="l" r="r" t="t"/>
            <a:pathLst>
              <a:path extrusionOk="0" h="4457700" w="120000">
                <a:moveTo>
                  <a:pt x="0" y="0"/>
                </a:moveTo>
                <a:lnTo>
                  <a:pt x="0" y="4457700"/>
                </a:lnTo>
              </a:path>
            </a:pathLst>
          </a:custGeom>
          <a:noFill/>
          <a:ln cap="flat" cmpd="sng" w="137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7"/>
          <p:cNvSpPr/>
          <p:nvPr/>
        </p:nvSpPr>
        <p:spPr>
          <a:xfrm>
            <a:off x="984504" y="1829562"/>
            <a:ext cx="4204970" cy="0"/>
          </a:xfrm>
          <a:custGeom>
            <a:rect b="b" l="l" r="r" t="t"/>
            <a:pathLst>
              <a:path extrusionOk="0" h="120000" w="4204970">
                <a:moveTo>
                  <a:pt x="0" y="0"/>
                </a:moveTo>
                <a:lnTo>
                  <a:pt x="4204716" y="0"/>
                </a:lnTo>
              </a:path>
            </a:pathLst>
          </a:custGeom>
          <a:noFill/>
          <a:ln cap="flat" cmpd="sng" w="137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p7"/>
          <p:cNvSpPr/>
          <p:nvPr/>
        </p:nvSpPr>
        <p:spPr>
          <a:xfrm>
            <a:off x="984504" y="6833616"/>
            <a:ext cx="4204970" cy="0"/>
          </a:xfrm>
          <a:custGeom>
            <a:rect b="b" l="l" r="r" t="t"/>
            <a:pathLst>
              <a:path extrusionOk="0" h="120000" w="4204970">
                <a:moveTo>
                  <a:pt x="0" y="0"/>
                </a:moveTo>
                <a:lnTo>
                  <a:pt x="4204716" y="0"/>
                </a:lnTo>
              </a:path>
            </a:pathLst>
          </a:custGeom>
          <a:noFill/>
          <a:ln cap="flat" cmpd="sng" w="121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7"/>
          <p:cNvSpPr txBox="1"/>
          <p:nvPr/>
        </p:nvSpPr>
        <p:spPr>
          <a:xfrm>
            <a:off x="1735281" y="1846567"/>
            <a:ext cx="605155" cy="299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Image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7"/>
          <p:cNvSpPr txBox="1"/>
          <p:nvPr/>
        </p:nvSpPr>
        <p:spPr>
          <a:xfrm>
            <a:off x="3500069" y="1846567"/>
            <a:ext cx="1268730" cy="299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Classification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p7"/>
          <p:cNvSpPr txBox="1"/>
          <p:nvPr/>
        </p:nvSpPr>
        <p:spPr>
          <a:xfrm>
            <a:off x="3753182" y="2639154"/>
            <a:ext cx="761365" cy="5137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Zero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p7"/>
          <p:cNvSpPr txBox="1"/>
          <p:nvPr/>
        </p:nvSpPr>
        <p:spPr>
          <a:xfrm>
            <a:off x="3644899" y="3756163"/>
            <a:ext cx="981075" cy="5137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Three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7"/>
          <p:cNvSpPr txBox="1"/>
          <p:nvPr/>
        </p:nvSpPr>
        <p:spPr>
          <a:xfrm>
            <a:off x="3789741" y="4873173"/>
            <a:ext cx="687705" cy="5137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Five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p7"/>
          <p:cNvSpPr txBox="1"/>
          <p:nvPr/>
        </p:nvSpPr>
        <p:spPr>
          <a:xfrm>
            <a:off x="3736294" y="5991771"/>
            <a:ext cx="797560" cy="5137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Nine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126;p7"/>
          <p:cNvSpPr/>
          <p:nvPr/>
        </p:nvSpPr>
        <p:spPr>
          <a:xfrm>
            <a:off x="1670304" y="2435351"/>
            <a:ext cx="824483" cy="877824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7"/>
          <p:cNvSpPr/>
          <p:nvPr/>
        </p:nvSpPr>
        <p:spPr>
          <a:xfrm>
            <a:off x="1670304" y="3653027"/>
            <a:ext cx="766571" cy="786383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" name="Google Shape;128;p7"/>
          <p:cNvSpPr/>
          <p:nvPr/>
        </p:nvSpPr>
        <p:spPr>
          <a:xfrm>
            <a:off x="1670304" y="4721352"/>
            <a:ext cx="740663" cy="798575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7"/>
          <p:cNvSpPr/>
          <p:nvPr/>
        </p:nvSpPr>
        <p:spPr>
          <a:xfrm>
            <a:off x="1595627" y="5785103"/>
            <a:ext cx="832104" cy="749807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7"/>
          <p:cNvSpPr/>
          <p:nvPr/>
        </p:nvSpPr>
        <p:spPr>
          <a:xfrm>
            <a:off x="5181600" y="1828800"/>
            <a:ext cx="4191000" cy="5004816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7"/>
          <p:cNvSpPr/>
          <p:nvPr/>
        </p:nvSpPr>
        <p:spPr>
          <a:xfrm>
            <a:off x="7277861" y="1822704"/>
            <a:ext cx="0" cy="521334"/>
          </a:xfrm>
          <a:custGeom>
            <a:rect b="b" l="l" r="r" t="t"/>
            <a:pathLst>
              <a:path extrusionOk="0" h="521335" w="120000">
                <a:moveTo>
                  <a:pt x="0" y="0"/>
                </a:moveTo>
                <a:lnTo>
                  <a:pt x="0" y="521208"/>
                </a:lnTo>
              </a:path>
            </a:pathLst>
          </a:custGeom>
          <a:noFill/>
          <a:ln cap="flat" cmpd="sng" w="137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7"/>
          <p:cNvSpPr/>
          <p:nvPr/>
        </p:nvSpPr>
        <p:spPr>
          <a:xfrm>
            <a:off x="7277861" y="2382012"/>
            <a:ext cx="0" cy="4457700"/>
          </a:xfrm>
          <a:custGeom>
            <a:rect b="b" l="l" r="r" t="t"/>
            <a:pathLst>
              <a:path extrusionOk="0" h="4457700" w="120000">
                <a:moveTo>
                  <a:pt x="0" y="0"/>
                </a:moveTo>
                <a:lnTo>
                  <a:pt x="0" y="4457700"/>
                </a:lnTo>
              </a:path>
            </a:pathLst>
          </a:custGeom>
          <a:noFill/>
          <a:ln cap="flat" cmpd="sng" w="137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7"/>
          <p:cNvSpPr/>
          <p:nvPr/>
        </p:nvSpPr>
        <p:spPr>
          <a:xfrm>
            <a:off x="5175503" y="2343912"/>
            <a:ext cx="4204970" cy="38100"/>
          </a:xfrm>
          <a:custGeom>
            <a:rect b="b" l="l" r="r" t="t"/>
            <a:pathLst>
              <a:path extrusionOk="0" h="38100" w="4204970">
                <a:moveTo>
                  <a:pt x="0" y="38100"/>
                </a:moveTo>
                <a:lnTo>
                  <a:pt x="4204716" y="38100"/>
                </a:lnTo>
                <a:lnTo>
                  <a:pt x="4204716" y="0"/>
                </a:lnTo>
                <a:lnTo>
                  <a:pt x="0" y="0"/>
                </a:lnTo>
                <a:lnTo>
                  <a:pt x="0" y="381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p7"/>
          <p:cNvSpPr/>
          <p:nvPr/>
        </p:nvSpPr>
        <p:spPr>
          <a:xfrm>
            <a:off x="5175503" y="3480815"/>
            <a:ext cx="4204970" cy="0"/>
          </a:xfrm>
          <a:custGeom>
            <a:rect b="b" l="l" r="r" t="t"/>
            <a:pathLst>
              <a:path extrusionOk="0" h="120000" w="4204970">
                <a:moveTo>
                  <a:pt x="0" y="0"/>
                </a:moveTo>
                <a:lnTo>
                  <a:pt x="4204716" y="0"/>
                </a:lnTo>
              </a:path>
            </a:pathLst>
          </a:custGeom>
          <a:noFill/>
          <a:ln cap="flat" cmpd="sng" w="121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7"/>
          <p:cNvSpPr/>
          <p:nvPr/>
        </p:nvSpPr>
        <p:spPr>
          <a:xfrm>
            <a:off x="5175503" y="4597908"/>
            <a:ext cx="4204970" cy="0"/>
          </a:xfrm>
          <a:custGeom>
            <a:rect b="b" l="l" r="r" t="t"/>
            <a:pathLst>
              <a:path extrusionOk="0" h="120000" w="4204970">
                <a:moveTo>
                  <a:pt x="0" y="0"/>
                </a:moveTo>
                <a:lnTo>
                  <a:pt x="4204716" y="0"/>
                </a:lnTo>
              </a:path>
            </a:pathLst>
          </a:custGeom>
          <a:noFill/>
          <a:ln cap="flat" cmpd="sng" w="121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7"/>
          <p:cNvSpPr/>
          <p:nvPr/>
        </p:nvSpPr>
        <p:spPr>
          <a:xfrm>
            <a:off x="5175503" y="5715761"/>
            <a:ext cx="4204970" cy="0"/>
          </a:xfrm>
          <a:custGeom>
            <a:rect b="b" l="l" r="r" t="t"/>
            <a:pathLst>
              <a:path extrusionOk="0" h="120000" w="4204970">
                <a:moveTo>
                  <a:pt x="0" y="0"/>
                </a:moveTo>
                <a:lnTo>
                  <a:pt x="4204716" y="0"/>
                </a:lnTo>
              </a:path>
            </a:pathLst>
          </a:custGeom>
          <a:noFill/>
          <a:ln cap="flat" cmpd="sng" w="137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7"/>
          <p:cNvSpPr/>
          <p:nvPr/>
        </p:nvSpPr>
        <p:spPr>
          <a:xfrm>
            <a:off x="5182361" y="1822704"/>
            <a:ext cx="0" cy="5017135"/>
          </a:xfrm>
          <a:custGeom>
            <a:rect b="b" l="l" r="r" t="t"/>
            <a:pathLst>
              <a:path extrusionOk="0" h="5017134" w="120000">
                <a:moveTo>
                  <a:pt x="0" y="0"/>
                </a:moveTo>
                <a:lnTo>
                  <a:pt x="0" y="5017008"/>
                </a:lnTo>
              </a:path>
            </a:pathLst>
          </a:custGeom>
          <a:noFill/>
          <a:ln cap="flat" cmpd="sng" w="137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7"/>
          <p:cNvSpPr/>
          <p:nvPr/>
        </p:nvSpPr>
        <p:spPr>
          <a:xfrm>
            <a:off x="9373361" y="1822704"/>
            <a:ext cx="0" cy="5017135"/>
          </a:xfrm>
          <a:custGeom>
            <a:rect b="b" l="l" r="r" t="t"/>
            <a:pathLst>
              <a:path extrusionOk="0" h="5017134" w="120000">
                <a:moveTo>
                  <a:pt x="0" y="0"/>
                </a:moveTo>
                <a:lnTo>
                  <a:pt x="0" y="5017008"/>
                </a:lnTo>
              </a:path>
            </a:pathLst>
          </a:custGeom>
          <a:noFill/>
          <a:ln cap="flat" cmpd="sng" w="137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p7"/>
          <p:cNvSpPr/>
          <p:nvPr/>
        </p:nvSpPr>
        <p:spPr>
          <a:xfrm>
            <a:off x="5175503" y="1829562"/>
            <a:ext cx="4204970" cy="0"/>
          </a:xfrm>
          <a:custGeom>
            <a:rect b="b" l="l" r="r" t="t"/>
            <a:pathLst>
              <a:path extrusionOk="0" h="120000" w="4204970">
                <a:moveTo>
                  <a:pt x="0" y="0"/>
                </a:moveTo>
                <a:lnTo>
                  <a:pt x="4204716" y="0"/>
                </a:lnTo>
              </a:path>
            </a:pathLst>
          </a:custGeom>
          <a:noFill/>
          <a:ln cap="flat" cmpd="sng" w="137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7"/>
          <p:cNvSpPr/>
          <p:nvPr/>
        </p:nvSpPr>
        <p:spPr>
          <a:xfrm>
            <a:off x="5175503" y="6833616"/>
            <a:ext cx="4204970" cy="0"/>
          </a:xfrm>
          <a:custGeom>
            <a:rect b="b" l="l" r="r" t="t"/>
            <a:pathLst>
              <a:path extrusionOk="0" h="120000" w="4204970">
                <a:moveTo>
                  <a:pt x="0" y="0"/>
                </a:moveTo>
                <a:lnTo>
                  <a:pt x="4204716" y="0"/>
                </a:lnTo>
              </a:path>
            </a:pathLst>
          </a:custGeom>
          <a:noFill/>
          <a:ln cap="flat" cmpd="sng" w="121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7"/>
          <p:cNvSpPr txBox="1"/>
          <p:nvPr/>
        </p:nvSpPr>
        <p:spPr>
          <a:xfrm>
            <a:off x="5926308" y="1846567"/>
            <a:ext cx="605155" cy="299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Image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p7"/>
          <p:cNvSpPr txBox="1"/>
          <p:nvPr/>
        </p:nvSpPr>
        <p:spPr>
          <a:xfrm>
            <a:off x="7691095" y="1846567"/>
            <a:ext cx="1268730" cy="299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Classification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p7"/>
          <p:cNvSpPr txBox="1"/>
          <p:nvPr/>
        </p:nvSpPr>
        <p:spPr>
          <a:xfrm>
            <a:off x="7944054" y="2639154"/>
            <a:ext cx="761365" cy="5137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Zero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p7"/>
          <p:cNvSpPr txBox="1"/>
          <p:nvPr/>
        </p:nvSpPr>
        <p:spPr>
          <a:xfrm>
            <a:off x="7944054" y="3756163"/>
            <a:ext cx="761365" cy="5137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Zero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7"/>
          <p:cNvSpPr txBox="1"/>
          <p:nvPr/>
        </p:nvSpPr>
        <p:spPr>
          <a:xfrm>
            <a:off x="7944054" y="4873173"/>
            <a:ext cx="761365" cy="5137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Zero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7"/>
          <p:cNvSpPr txBox="1"/>
          <p:nvPr/>
        </p:nvSpPr>
        <p:spPr>
          <a:xfrm>
            <a:off x="7944054" y="5991771"/>
            <a:ext cx="761365" cy="5137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Zero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7"/>
          <p:cNvSpPr/>
          <p:nvPr/>
        </p:nvSpPr>
        <p:spPr>
          <a:xfrm>
            <a:off x="5864352" y="2435351"/>
            <a:ext cx="824483" cy="877824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7"/>
          <p:cNvSpPr/>
          <p:nvPr/>
        </p:nvSpPr>
        <p:spPr>
          <a:xfrm>
            <a:off x="5864352" y="3686555"/>
            <a:ext cx="762000" cy="719327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7"/>
          <p:cNvSpPr/>
          <p:nvPr/>
        </p:nvSpPr>
        <p:spPr>
          <a:xfrm>
            <a:off x="5864352" y="4724400"/>
            <a:ext cx="740664" cy="792479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7"/>
          <p:cNvSpPr/>
          <p:nvPr/>
        </p:nvSpPr>
        <p:spPr>
          <a:xfrm>
            <a:off x="5804915" y="5785103"/>
            <a:ext cx="795527" cy="749807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8"/>
          <p:cNvSpPr/>
          <p:nvPr/>
        </p:nvSpPr>
        <p:spPr>
          <a:xfrm>
            <a:off x="3886200" y="1676400"/>
            <a:ext cx="2743200" cy="2438400"/>
          </a:xfrm>
          <a:custGeom>
            <a:rect b="b" l="l" r="r" t="t"/>
            <a:pathLst>
              <a:path extrusionOk="0" h="2438400" w="2743200">
                <a:moveTo>
                  <a:pt x="1371600" y="2438400"/>
                </a:moveTo>
                <a:lnTo>
                  <a:pt x="1320184" y="2437559"/>
                </a:lnTo>
                <a:lnTo>
                  <a:pt x="1269246" y="2435057"/>
                </a:lnTo>
                <a:lnTo>
                  <a:pt x="1218818" y="2430923"/>
                </a:lnTo>
                <a:lnTo>
                  <a:pt x="1168934" y="2425186"/>
                </a:lnTo>
                <a:lnTo>
                  <a:pt x="1119626" y="2417876"/>
                </a:lnTo>
                <a:lnTo>
                  <a:pt x="1070928" y="2409022"/>
                </a:lnTo>
                <a:lnTo>
                  <a:pt x="1022873" y="2398654"/>
                </a:lnTo>
                <a:lnTo>
                  <a:pt x="975495" y="2386801"/>
                </a:lnTo>
                <a:lnTo>
                  <a:pt x="928825" y="2373492"/>
                </a:lnTo>
                <a:lnTo>
                  <a:pt x="882898" y="2358757"/>
                </a:lnTo>
                <a:lnTo>
                  <a:pt x="837747" y="2342626"/>
                </a:lnTo>
                <a:lnTo>
                  <a:pt x="793405" y="2325127"/>
                </a:lnTo>
                <a:lnTo>
                  <a:pt x="749904" y="2306290"/>
                </a:lnTo>
                <a:lnTo>
                  <a:pt x="707279" y="2286144"/>
                </a:lnTo>
                <a:lnTo>
                  <a:pt x="665562" y="2264719"/>
                </a:lnTo>
                <a:lnTo>
                  <a:pt x="624787" y="2242045"/>
                </a:lnTo>
                <a:lnTo>
                  <a:pt x="584986" y="2218151"/>
                </a:lnTo>
                <a:lnTo>
                  <a:pt x="546193" y="2193065"/>
                </a:lnTo>
                <a:lnTo>
                  <a:pt x="508442" y="2166818"/>
                </a:lnTo>
                <a:lnTo>
                  <a:pt x="471764" y="2139439"/>
                </a:lnTo>
                <a:lnTo>
                  <a:pt x="436194" y="2110957"/>
                </a:lnTo>
                <a:lnTo>
                  <a:pt x="401764" y="2081403"/>
                </a:lnTo>
                <a:lnTo>
                  <a:pt x="368508" y="2050804"/>
                </a:lnTo>
                <a:lnTo>
                  <a:pt x="336459" y="2019191"/>
                </a:lnTo>
                <a:lnTo>
                  <a:pt x="305650" y="1986593"/>
                </a:lnTo>
                <a:lnTo>
                  <a:pt x="276114" y="1953039"/>
                </a:lnTo>
                <a:lnTo>
                  <a:pt x="247884" y="1918559"/>
                </a:lnTo>
                <a:lnTo>
                  <a:pt x="220994" y="1883183"/>
                </a:lnTo>
                <a:lnTo>
                  <a:pt x="195477" y="1846939"/>
                </a:lnTo>
                <a:lnTo>
                  <a:pt x="171366" y="1809857"/>
                </a:lnTo>
                <a:lnTo>
                  <a:pt x="148693" y="1771967"/>
                </a:lnTo>
                <a:lnTo>
                  <a:pt x="127493" y="1733297"/>
                </a:lnTo>
                <a:lnTo>
                  <a:pt x="107799" y="1693878"/>
                </a:lnTo>
                <a:lnTo>
                  <a:pt x="89643" y="1653738"/>
                </a:lnTo>
                <a:lnTo>
                  <a:pt x="73058" y="1612908"/>
                </a:lnTo>
                <a:lnTo>
                  <a:pt x="58079" y="1571416"/>
                </a:lnTo>
                <a:lnTo>
                  <a:pt x="44737" y="1529293"/>
                </a:lnTo>
                <a:lnTo>
                  <a:pt x="33067" y="1486566"/>
                </a:lnTo>
                <a:lnTo>
                  <a:pt x="23101" y="1443267"/>
                </a:lnTo>
                <a:lnTo>
                  <a:pt x="14873" y="1399423"/>
                </a:lnTo>
                <a:lnTo>
                  <a:pt x="8416" y="1355065"/>
                </a:lnTo>
                <a:lnTo>
                  <a:pt x="3762" y="1310222"/>
                </a:lnTo>
                <a:lnTo>
                  <a:pt x="946" y="1264924"/>
                </a:lnTo>
                <a:lnTo>
                  <a:pt x="0" y="1219200"/>
                </a:lnTo>
                <a:lnTo>
                  <a:pt x="946" y="1173574"/>
                </a:lnTo>
                <a:lnTo>
                  <a:pt x="3762" y="1128366"/>
                </a:lnTo>
                <a:lnTo>
                  <a:pt x="8416" y="1083604"/>
                </a:lnTo>
                <a:lnTo>
                  <a:pt x="14873" y="1039319"/>
                </a:lnTo>
                <a:lnTo>
                  <a:pt x="23101" y="995541"/>
                </a:lnTo>
                <a:lnTo>
                  <a:pt x="33067" y="952298"/>
                </a:lnTo>
                <a:lnTo>
                  <a:pt x="44737" y="909621"/>
                </a:lnTo>
                <a:lnTo>
                  <a:pt x="58079" y="867539"/>
                </a:lnTo>
                <a:lnTo>
                  <a:pt x="73058" y="826083"/>
                </a:lnTo>
                <a:lnTo>
                  <a:pt x="89643" y="785281"/>
                </a:lnTo>
                <a:lnTo>
                  <a:pt x="107799" y="745164"/>
                </a:lnTo>
                <a:lnTo>
                  <a:pt x="127493" y="705762"/>
                </a:lnTo>
                <a:lnTo>
                  <a:pt x="148693" y="667103"/>
                </a:lnTo>
                <a:lnTo>
                  <a:pt x="171366" y="629218"/>
                </a:lnTo>
                <a:lnTo>
                  <a:pt x="195477" y="592137"/>
                </a:lnTo>
                <a:lnTo>
                  <a:pt x="220994" y="555890"/>
                </a:lnTo>
                <a:lnTo>
                  <a:pt x="247884" y="520505"/>
                </a:lnTo>
                <a:lnTo>
                  <a:pt x="276114" y="486013"/>
                </a:lnTo>
                <a:lnTo>
                  <a:pt x="305650" y="452444"/>
                </a:lnTo>
                <a:lnTo>
                  <a:pt x="336459" y="419827"/>
                </a:lnTo>
                <a:lnTo>
                  <a:pt x="368508" y="388191"/>
                </a:lnTo>
                <a:lnTo>
                  <a:pt x="401764" y="357568"/>
                </a:lnTo>
                <a:lnTo>
                  <a:pt x="436194" y="327986"/>
                </a:lnTo>
                <a:lnTo>
                  <a:pt x="471764" y="299475"/>
                </a:lnTo>
                <a:lnTo>
                  <a:pt x="508442" y="272065"/>
                </a:lnTo>
                <a:lnTo>
                  <a:pt x="546193" y="245786"/>
                </a:lnTo>
                <a:lnTo>
                  <a:pt x="584986" y="220667"/>
                </a:lnTo>
                <a:lnTo>
                  <a:pt x="624787" y="196739"/>
                </a:lnTo>
                <a:lnTo>
                  <a:pt x="665562" y="174030"/>
                </a:lnTo>
                <a:lnTo>
                  <a:pt x="707279" y="152571"/>
                </a:lnTo>
                <a:lnTo>
                  <a:pt x="749904" y="132391"/>
                </a:lnTo>
                <a:lnTo>
                  <a:pt x="793405" y="113520"/>
                </a:lnTo>
                <a:lnTo>
                  <a:pt x="837747" y="95988"/>
                </a:lnTo>
                <a:lnTo>
                  <a:pt x="882898" y="79824"/>
                </a:lnTo>
                <a:lnTo>
                  <a:pt x="928825" y="65059"/>
                </a:lnTo>
                <a:lnTo>
                  <a:pt x="975495" y="51722"/>
                </a:lnTo>
                <a:lnTo>
                  <a:pt x="1022873" y="39842"/>
                </a:lnTo>
                <a:lnTo>
                  <a:pt x="1070928" y="29450"/>
                </a:lnTo>
                <a:lnTo>
                  <a:pt x="1119626" y="20575"/>
                </a:lnTo>
                <a:lnTo>
                  <a:pt x="1168934" y="13247"/>
                </a:lnTo>
                <a:lnTo>
                  <a:pt x="1218818" y="7496"/>
                </a:lnTo>
                <a:lnTo>
                  <a:pt x="1269246" y="3351"/>
                </a:lnTo>
                <a:lnTo>
                  <a:pt x="1320184" y="842"/>
                </a:lnTo>
                <a:lnTo>
                  <a:pt x="1371600" y="0"/>
                </a:lnTo>
                <a:lnTo>
                  <a:pt x="1423114" y="842"/>
                </a:lnTo>
                <a:lnTo>
                  <a:pt x="1474142" y="3351"/>
                </a:lnTo>
                <a:lnTo>
                  <a:pt x="1524652" y="7496"/>
                </a:lnTo>
                <a:lnTo>
                  <a:pt x="1574609" y="13247"/>
                </a:lnTo>
                <a:lnTo>
                  <a:pt x="1623981" y="20575"/>
                </a:lnTo>
                <a:lnTo>
                  <a:pt x="1672736" y="29450"/>
                </a:lnTo>
                <a:lnTo>
                  <a:pt x="1720840" y="39842"/>
                </a:lnTo>
                <a:lnTo>
                  <a:pt x="1768261" y="51722"/>
                </a:lnTo>
                <a:lnTo>
                  <a:pt x="1814966" y="65059"/>
                </a:lnTo>
                <a:lnTo>
                  <a:pt x="1860921" y="79824"/>
                </a:lnTo>
                <a:lnTo>
                  <a:pt x="1906095" y="95988"/>
                </a:lnTo>
                <a:lnTo>
                  <a:pt x="1950454" y="113520"/>
                </a:lnTo>
                <a:lnTo>
                  <a:pt x="1993965" y="132391"/>
                </a:lnTo>
                <a:lnTo>
                  <a:pt x="2036596" y="152571"/>
                </a:lnTo>
                <a:lnTo>
                  <a:pt x="2078314" y="174030"/>
                </a:lnTo>
                <a:lnTo>
                  <a:pt x="2119085" y="196739"/>
                </a:lnTo>
                <a:lnTo>
                  <a:pt x="2158878" y="220667"/>
                </a:lnTo>
                <a:lnTo>
                  <a:pt x="2197659" y="245786"/>
                </a:lnTo>
                <a:lnTo>
                  <a:pt x="2235395" y="272065"/>
                </a:lnTo>
                <a:lnTo>
                  <a:pt x="2272053" y="299475"/>
                </a:lnTo>
                <a:lnTo>
                  <a:pt x="2307602" y="327986"/>
                </a:lnTo>
                <a:lnTo>
                  <a:pt x="2342007" y="357568"/>
                </a:lnTo>
                <a:lnTo>
                  <a:pt x="2375235" y="388191"/>
                </a:lnTo>
                <a:lnTo>
                  <a:pt x="2407255" y="419827"/>
                </a:lnTo>
                <a:lnTo>
                  <a:pt x="2438034" y="452444"/>
                </a:lnTo>
                <a:lnTo>
                  <a:pt x="2467537" y="486013"/>
                </a:lnTo>
                <a:lnTo>
                  <a:pt x="2495734" y="520505"/>
                </a:lnTo>
                <a:lnTo>
                  <a:pt x="2522589" y="555890"/>
                </a:lnTo>
                <a:lnTo>
                  <a:pt x="2548072" y="592137"/>
                </a:lnTo>
                <a:lnTo>
                  <a:pt x="2572149" y="629218"/>
                </a:lnTo>
                <a:lnTo>
                  <a:pt x="2594787" y="667103"/>
                </a:lnTo>
                <a:lnTo>
                  <a:pt x="2615953" y="705762"/>
                </a:lnTo>
                <a:lnTo>
                  <a:pt x="2635615" y="745164"/>
                </a:lnTo>
                <a:lnTo>
                  <a:pt x="2653739" y="785281"/>
                </a:lnTo>
                <a:lnTo>
                  <a:pt x="2670293" y="826083"/>
                </a:lnTo>
                <a:lnTo>
                  <a:pt x="2685244" y="867539"/>
                </a:lnTo>
                <a:lnTo>
                  <a:pt x="2698559" y="909621"/>
                </a:lnTo>
                <a:lnTo>
                  <a:pt x="2710205" y="952298"/>
                </a:lnTo>
                <a:lnTo>
                  <a:pt x="2720150" y="995541"/>
                </a:lnTo>
                <a:lnTo>
                  <a:pt x="2728360" y="1039319"/>
                </a:lnTo>
                <a:lnTo>
                  <a:pt x="2734803" y="1083604"/>
                </a:lnTo>
                <a:lnTo>
                  <a:pt x="2739446" y="1128366"/>
                </a:lnTo>
                <a:lnTo>
                  <a:pt x="2742256" y="1173574"/>
                </a:lnTo>
                <a:lnTo>
                  <a:pt x="2743200" y="1219200"/>
                </a:lnTo>
                <a:lnTo>
                  <a:pt x="2742256" y="1264924"/>
                </a:lnTo>
                <a:lnTo>
                  <a:pt x="2739446" y="1310222"/>
                </a:lnTo>
                <a:lnTo>
                  <a:pt x="2734803" y="1355065"/>
                </a:lnTo>
                <a:lnTo>
                  <a:pt x="2728360" y="1399423"/>
                </a:lnTo>
                <a:lnTo>
                  <a:pt x="2720150" y="1443267"/>
                </a:lnTo>
                <a:lnTo>
                  <a:pt x="2710205" y="1486566"/>
                </a:lnTo>
                <a:lnTo>
                  <a:pt x="2698559" y="1529293"/>
                </a:lnTo>
                <a:lnTo>
                  <a:pt x="2685244" y="1571416"/>
                </a:lnTo>
                <a:lnTo>
                  <a:pt x="2670293" y="1612908"/>
                </a:lnTo>
                <a:lnTo>
                  <a:pt x="2653739" y="1653738"/>
                </a:lnTo>
                <a:lnTo>
                  <a:pt x="2635615" y="1693878"/>
                </a:lnTo>
                <a:lnTo>
                  <a:pt x="2615953" y="1733297"/>
                </a:lnTo>
                <a:lnTo>
                  <a:pt x="2594787" y="1771967"/>
                </a:lnTo>
                <a:lnTo>
                  <a:pt x="2572149" y="1809857"/>
                </a:lnTo>
                <a:lnTo>
                  <a:pt x="2548072" y="1846939"/>
                </a:lnTo>
                <a:lnTo>
                  <a:pt x="2522589" y="1883183"/>
                </a:lnTo>
                <a:lnTo>
                  <a:pt x="2495734" y="1918559"/>
                </a:lnTo>
                <a:lnTo>
                  <a:pt x="2467537" y="1953039"/>
                </a:lnTo>
                <a:lnTo>
                  <a:pt x="2438034" y="1986593"/>
                </a:lnTo>
                <a:lnTo>
                  <a:pt x="2407255" y="2019191"/>
                </a:lnTo>
                <a:lnTo>
                  <a:pt x="2375235" y="2050804"/>
                </a:lnTo>
                <a:lnTo>
                  <a:pt x="2342007" y="2081403"/>
                </a:lnTo>
                <a:lnTo>
                  <a:pt x="2307602" y="2110957"/>
                </a:lnTo>
                <a:lnTo>
                  <a:pt x="2272053" y="2139439"/>
                </a:lnTo>
                <a:lnTo>
                  <a:pt x="2235395" y="2166818"/>
                </a:lnTo>
                <a:lnTo>
                  <a:pt x="2197659" y="2193065"/>
                </a:lnTo>
                <a:lnTo>
                  <a:pt x="2158878" y="2218151"/>
                </a:lnTo>
                <a:lnTo>
                  <a:pt x="2119085" y="2242045"/>
                </a:lnTo>
                <a:lnTo>
                  <a:pt x="2078314" y="2264719"/>
                </a:lnTo>
                <a:lnTo>
                  <a:pt x="2036596" y="2286144"/>
                </a:lnTo>
                <a:lnTo>
                  <a:pt x="1993965" y="2306290"/>
                </a:lnTo>
                <a:lnTo>
                  <a:pt x="1950454" y="2325127"/>
                </a:lnTo>
                <a:lnTo>
                  <a:pt x="1906095" y="2342626"/>
                </a:lnTo>
                <a:lnTo>
                  <a:pt x="1860921" y="2358757"/>
                </a:lnTo>
                <a:lnTo>
                  <a:pt x="1814966" y="2373492"/>
                </a:lnTo>
                <a:lnTo>
                  <a:pt x="1768261" y="2386801"/>
                </a:lnTo>
                <a:lnTo>
                  <a:pt x="1720840" y="2398654"/>
                </a:lnTo>
                <a:lnTo>
                  <a:pt x="1672736" y="2409022"/>
                </a:lnTo>
                <a:lnTo>
                  <a:pt x="1623981" y="2417876"/>
                </a:lnTo>
                <a:lnTo>
                  <a:pt x="1574609" y="2425186"/>
                </a:lnTo>
                <a:lnTo>
                  <a:pt x="1524652" y="2430923"/>
                </a:lnTo>
                <a:lnTo>
                  <a:pt x="1474142" y="2435057"/>
                </a:lnTo>
                <a:lnTo>
                  <a:pt x="1423114" y="2437559"/>
                </a:lnTo>
                <a:lnTo>
                  <a:pt x="1371600" y="2438400"/>
                </a:lnTo>
                <a:close/>
              </a:path>
            </a:pathLst>
          </a:custGeom>
          <a:solidFill>
            <a:srgbClr val="4F80BC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8"/>
          <p:cNvSpPr/>
          <p:nvPr/>
        </p:nvSpPr>
        <p:spPr>
          <a:xfrm>
            <a:off x="3874008" y="1664208"/>
            <a:ext cx="2769235" cy="2463800"/>
          </a:xfrm>
          <a:custGeom>
            <a:rect b="b" l="l" r="r" t="t"/>
            <a:pathLst>
              <a:path extrusionOk="0" h="2463800" w="2769234">
                <a:moveTo>
                  <a:pt x="0" y="1231900"/>
                </a:moveTo>
                <a:lnTo>
                  <a:pt x="0" y="1193800"/>
                </a:lnTo>
                <a:lnTo>
                  <a:pt x="1524" y="1168400"/>
                </a:lnTo>
                <a:lnTo>
                  <a:pt x="4572" y="1130300"/>
                </a:lnTo>
                <a:lnTo>
                  <a:pt x="10667" y="1066800"/>
                </a:lnTo>
                <a:lnTo>
                  <a:pt x="16764" y="1041400"/>
                </a:lnTo>
                <a:lnTo>
                  <a:pt x="21335" y="1003300"/>
                </a:lnTo>
                <a:lnTo>
                  <a:pt x="28956" y="977900"/>
                </a:lnTo>
                <a:lnTo>
                  <a:pt x="44195" y="914400"/>
                </a:lnTo>
                <a:lnTo>
                  <a:pt x="62483" y="863600"/>
                </a:lnTo>
                <a:lnTo>
                  <a:pt x="83819" y="800100"/>
                </a:lnTo>
                <a:lnTo>
                  <a:pt x="96011" y="774700"/>
                </a:lnTo>
                <a:lnTo>
                  <a:pt x="109727" y="749300"/>
                </a:lnTo>
                <a:lnTo>
                  <a:pt x="152400" y="660400"/>
                </a:lnTo>
                <a:lnTo>
                  <a:pt x="167640" y="635000"/>
                </a:lnTo>
                <a:lnTo>
                  <a:pt x="217932" y="558800"/>
                </a:lnTo>
                <a:lnTo>
                  <a:pt x="237743" y="533400"/>
                </a:lnTo>
                <a:lnTo>
                  <a:pt x="256032" y="508000"/>
                </a:lnTo>
                <a:lnTo>
                  <a:pt x="275843" y="482600"/>
                </a:lnTo>
                <a:lnTo>
                  <a:pt x="295656" y="469900"/>
                </a:lnTo>
                <a:lnTo>
                  <a:pt x="338327" y="419100"/>
                </a:lnTo>
                <a:lnTo>
                  <a:pt x="382524" y="381000"/>
                </a:lnTo>
                <a:lnTo>
                  <a:pt x="405383" y="355600"/>
                </a:lnTo>
                <a:lnTo>
                  <a:pt x="454151" y="317500"/>
                </a:lnTo>
                <a:lnTo>
                  <a:pt x="504443" y="279400"/>
                </a:lnTo>
                <a:lnTo>
                  <a:pt x="556259" y="241300"/>
                </a:lnTo>
                <a:lnTo>
                  <a:pt x="611124" y="203200"/>
                </a:lnTo>
                <a:lnTo>
                  <a:pt x="638556" y="190500"/>
                </a:lnTo>
                <a:lnTo>
                  <a:pt x="696467" y="152400"/>
                </a:lnTo>
                <a:lnTo>
                  <a:pt x="754380" y="127000"/>
                </a:lnTo>
                <a:lnTo>
                  <a:pt x="845819" y="88900"/>
                </a:lnTo>
                <a:lnTo>
                  <a:pt x="877824" y="76200"/>
                </a:lnTo>
                <a:lnTo>
                  <a:pt x="908303" y="63500"/>
                </a:lnTo>
                <a:lnTo>
                  <a:pt x="940308" y="63500"/>
                </a:lnTo>
                <a:lnTo>
                  <a:pt x="973835" y="50800"/>
                </a:lnTo>
                <a:lnTo>
                  <a:pt x="1005840" y="38100"/>
                </a:lnTo>
                <a:lnTo>
                  <a:pt x="1039368" y="38100"/>
                </a:lnTo>
                <a:lnTo>
                  <a:pt x="1071372" y="25400"/>
                </a:lnTo>
                <a:lnTo>
                  <a:pt x="1106424" y="12700"/>
                </a:lnTo>
                <a:lnTo>
                  <a:pt x="1173479" y="12700"/>
                </a:lnTo>
                <a:lnTo>
                  <a:pt x="1208531" y="0"/>
                </a:lnTo>
                <a:lnTo>
                  <a:pt x="1560576" y="0"/>
                </a:lnTo>
                <a:lnTo>
                  <a:pt x="1595627" y="12700"/>
                </a:lnTo>
                <a:lnTo>
                  <a:pt x="1696211" y="25400"/>
                </a:lnTo>
                <a:lnTo>
                  <a:pt x="1211579" y="25400"/>
                </a:lnTo>
                <a:lnTo>
                  <a:pt x="1077468" y="50800"/>
                </a:lnTo>
                <a:lnTo>
                  <a:pt x="1043940" y="63500"/>
                </a:lnTo>
                <a:lnTo>
                  <a:pt x="979932" y="76200"/>
                </a:lnTo>
                <a:lnTo>
                  <a:pt x="947927" y="76200"/>
                </a:lnTo>
                <a:lnTo>
                  <a:pt x="917448" y="88900"/>
                </a:lnTo>
                <a:lnTo>
                  <a:pt x="885443" y="101600"/>
                </a:lnTo>
                <a:lnTo>
                  <a:pt x="824484" y="127000"/>
                </a:lnTo>
                <a:lnTo>
                  <a:pt x="795527" y="139700"/>
                </a:lnTo>
                <a:lnTo>
                  <a:pt x="765048" y="152400"/>
                </a:lnTo>
                <a:lnTo>
                  <a:pt x="707135" y="177800"/>
                </a:lnTo>
                <a:lnTo>
                  <a:pt x="679703" y="190500"/>
                </a:lnTo>
                <a:lnTo>
                  <a:pt x="652272" y="215900"/>
                </a:lnTo>
                <a:lnTo>
                  <a:pt x="624840" y="228600"/>
                </a:lnTo>
                <a:lnTo>
                  <a:pt x="571500" y="254000"/>
                </a:lnTo>
                <a:lnTo>
                  <a:pt x="519683" y="292100"/>
                </a:lnTo>
                <a:lnTo>
                  <a:pt x="470916" y="330200"/>
                </a:lnTo>
                <a:lnTo>
                  <a:pt x="423672" y="368300"/>
                </a:lnTo>
                <a:lnTo>
                  <a:pt x="377951" y="419100"/>
                </a:lnTo>
                <a:lnTo>
                  <a:pt x="356616" y="431800"/>
                </a:lnTo>
                <a:lnTo>
                  <a:pt x="335280" y="457200"/>
                </a:lnTo>
                <a:lnTo>
                  <a:pt x="275843" y="533400"/>
                </a:lnTo>
                <a:lnTo>
                  <a:pt x="239267" y="571500"/>
                </a:lnTo>
                <a:lnTo>
                  <a:pt x="188975" y="647700"/>
                </a:lnTo>
                <a:lnTo>
                  <a:pt x="173735" y="673100"/>
                </a:lnTo>
                <a:lnTo>
                  <a:pt x="160019" y="698500"/>
                </a:lnTo>
                <a:lnTo>
                  <a:pt x="144780" y="723900"/>
                </a:lnTo>
                <a:lnTo>
                  <a:pt x="132588" y="762000"/>
                </a:lnTo>
                <a:lnTo>
                  <a:pt x="108203" y="812800"/>
                </a:lnTo>
                <a:lnTo>
                  <a:pt x="86867" y="863600"/>
                </a:lnTo>
                <a:lnTo>
                  <a:pt x="68580" y="927100"/>
                </a:lnTo>
                <a:lnTo>
                  <a:pt x="53340" y="977900"/>
                </a:lnTo>
                <a:lnTo>
                  <a:pt x="47243" y="1016000"/>
                </a:lnTo>
                <a:lnTo>
                  <a:pt x="41148" y="1041400"/>
                </a:lnTo>
                <a:lnTo>
                  <a:pt x="36575" y="1066800"/>
                </a:lnTo>
                <a:lnTo>
                  <a:pt x="28956" y="1130300"/>
                </a:lnTo>
                <a:lnTo>
                  <a:pt x="27432" y="1168400"/>
                </a:lnTo>
                <a:lnTo>
                  <a:pt x="25908" y="1193800"/>
                </a:lnTo>
                <a:lnTo>
                  <a:pt x="25908" y="1219200"/>
                </a:lnTo>
                <a:lnTo>
                  <a:pt x="0" y="1231900"/>
                </a:lnTo>
                <a:close/>
              </a:path>
              <a:path extrusionOk="0" h="2463800" w="2769234">
                <a:moveTo>
                  <a:pt x="1629156" y="2438400"/>
                </a:moveTo>
                <a:lnTo>
                  <a:pt x="1418843" y="2438400"/>
                </a:lnTo>
                <a:lnTo>
                  <a:pt x="1488947" y="2425700"/>
                </a:lnTo>
                <a:lnTo>
                  <a:pt x="1557527" y="2425700"/>
                </a:lnTo>
                <a:lnTo>
                  <a:pt x="1691640" y="2400300"/>
                </a:lnTo>
                <a:lnTo>
                  <a:pt x="1723643" y="2400300"/>
                </a:lnTo>
                <a:lnTo>
                  <a:pt x="1757172" y="2387600"/>
                </a:lnTo>
                <a:lnTo>
                  <a:pt x="1821179" y="2362200"/>
                </a:lnTo>
                <a:lnTo>
                  <a:pt x="1851659" y="2362200"/>
                </a:lnTo>
                <a:lnTo>
                  <a:pt x="1883663" y="2349500"/>
                </a:lnTo>
                <a:lnTo>
                  <a:pt x="1944624" y="2324100"/>
                </a:lnTo>
                <a:lnTo>
                  <a:pt x="1973579" y="2311400"/>
                </a:lnTo>
                <a:lnTo>
                  <a:pt x="2004060" y="2298700"/>
                </a:lnTo>
                <a:lnTo>
                  <a:pt x="2061972" y="2273300"/>
                </a:lnTo>
                <a:lnTo>
                  <a:pt x="2144268" y="2222500"/>
                </a:lnTo>
                <a:lnTo>
                  <a:pt x="2197608" y="2197100"/>
                </a:lnTo>
                <a:lnTo>
                  <a:pt x="2249424" y="2159000"/>
                </a:lnTo>
                <a:lnTo>
                  <a:pt x="2298192" y="2120900"/>
                </a:lnTo>
                <a:lnTo>
                  <a:pt x="2345436" y="2082800"/>
                </a:lnTo>
                <a:lnTo>
                  <a:pt x="2391156" y="2032000"/>
                </a:lnTo>
                <a:lnTo>
                  <a:pt x="2433827" y="1993900"/>
                </a:lnTo>
                <a:lnTo>
                  <a:pt x="2493263" y="1917700"/>
                </a:lnTo>
                <a:lnTo>
                  <a:pt x="2511552" y="1905000"/>
                </a:lnTo>
                <a:lnTo>
                  <a:pt x="2529840" y="1879600"/>
                </a:lnTo>
                <a:lnTo>
                  <a:pt x="2580131" y="1803400"/>
                </a:lnTo>
                <a:lnTo>
                  <a:pt x="2595372" y="1778000"/>
                </a:lnTo>
                <a:lnTo>
                  <a:pt x="2622804" y="1727200"/>
                </a:lnTo>
                <a:lnTo>
                  <a:pt x="2636520" y="1689100"/>
                </a:lnTo>
                <a:lnTo>
                  <a:pt x="2660904" y="1638300"/>
                </a:lnTo>
                <a:lnTo>
                  <a:pt x="2682240" y="1587500"/>
                </a:lnTo>
                <a:lnTo>
                  <a:pt x="2700527" y="1524000"/>
                </a:lnTo>
                <a:lnTo>
                  <a:pt x="2715768" y="1473200"/>
                </a:lnTo>
                <a:lnTo>
                  <a:pt x="2721863" y="1435100"/>
                </a:lnTo>
                <a:lnTo>
                  <a:pt x="2727960" y="1409700"/>
                </a:lnTo>
                <a:lnTo>
                  <a:pt x="2737104" y="1346200"/>
                </a:lnTo>
                <a:lnTo>
                  <a:pt x="2740152" y="1320800"/>
                </a:lnTo>
                <a:lnTo>
                  <a:pt x="2743199" y="1257300"/>
                </a:lnTo>
                <a:lnTo>
                  <a:pt x="2743199" y="1193800"/>
                </a:lnTo>
                <a:lnTo>
                  <a:pt x="2741676" y="1168400"/>
                </a:lnTo>
                <a:lnTo>
                  <a:pt x="2732531" y="1066800"/>
                </a:lnTo>
                <a:lnTo>
                  <a:pt x="2727960" y="1041400"/>
                </a:lnTo>
                <a:lnTo>
                  <a:pt x="2721863" y="1016000"/>
                </a:lnTo>
                <a:lnTo>
                  <a:pt x="2715768" y="977900"/>
                </a:lnTo>
                <a:lnTo>
                  <a:pt x="2700527" y="927100"/>
                </a:lnTo>
                <a:lnTo>
                  <a:pt x="2682240" y="863600"/>
                </a:lnTo>
                <a:lnTo>
                  <a:pt x="2660904" y="812800"/>
                </a:lnTo>
                <a:lnTo>
                  <a:pt x="2624327" y="723900"/>
                </a:lnTo>
                <a:lnTo>
                  <a:pt x="2609088" y="698500"/>
                </a:lnTo>
                <a:lnTo>
                  <a:pt x="2595372" y="673100"/>
                </a:lnTo>
                <a:lnTo>
                  <a:pt x="2580131" y="647700"/>
                </a:lnTo>
                <a:lnTo>
                  <a:pt x="2529840" y="571500"/>
                </a:lnTo>
                <a:lnTo>
                  <a:pt x="2511552" y="546100"/>
                </a:lnTo>
                <a:lnTo>
                  <a:pt x="2493263" y="533400"/>
                </a:lnTo>
                <a:lnTo>
                  <a:pt x="2433827" y="457200"/>
                </a:lnTo>
                <a:lnTo>
                  <a:pt x="2391156" y="419100"/>
                </a:lnTo>
                <a:lnTo>
                  <a:pt x="2345436" y="368300"/>
                </a:lnTo>
                <a:lnTo>
                  <a:pt x="2299715" y="330200"/>
                </a:lnTo>
                <a:lnTo>
                  <a:pt x="2199131" y="254000"/>
                </a:lnTo>
                <a:lnTo>
                  <a:pt x="2144268" y="228600"/>
                </a:lnTo>
                <a:lnTo>
                  <a:pt x="2061972" y="177800"/>
                </a:lnTo>
                <a:lnTo>
                  <a:pt x="2004060" y="152400"/>
                </a:lnTo>
                <a:lnTo>
                  <a:pt x="1973579" y="139700"/>
                </a:lnTo>
                <a:lnTo>
                  <a:pt x="1944624" y="127000"/>
                </a:lnTo>
                <a:lnTo>
                  <a:pt x="1883663" y="101600"/>
                </a:lnTo>
                <a:lnTo>
                  <a:pt x="1851659" y="88900"/>
                </a:lnTo>
                <a:lnTo>
                  <a:pt x="1821179" y="88900"/>
                </a:lnTo>
                <a:lnTo>
                  <a:pt x="1789176" y="76200"/>
                </a:lnTo>
                <a:lnTo>
                  <a:pt x="1725168" y="63500"/>
                </a:lnTo>
                <a:lnTo>
                  <a:pt x="1658111" y="38100"/>
                </a:lnTo>
                <a:lnTo>
                  <a:pt x="1592579" y="38100"/>
                </a:lnTo>
                <a:lnTo>
                  <a:pt x="1557527" y="25400"/>
                </a:lnTo>
                <a:lnTo>
                  <a:pt x="1696211" y="25400"/>
                </a:lnTo>
                <a:lnTo>
                  <a:pt x="1763268" y="38100"/>
                </a:lnTo>
                <a:lnTo>
                  <a:pt x="1827276" y="63500"/>
                </a:lnTo>
                <a:lnTo>
                  <a:pt x="1859279" y="63500"/>
                </a:lnTo>
                <a:lnTo>
                  <a:pt x="1923288" y="88900"/>
                </a:lnTo>
                <a:lnTo>
                  <a:pt x="2014727" y="127000"/>
                </a:lnTo>
                <a:lnTo>
                  <a:pt x="2043684" y="139700"/>
                </a:lnTo>
                <a:lnTo>
                  <a:pt x="2130552" y="190500"/>
                </a:lnTo>
                <a:lnTo>
                  <a:pt x="2157984" y="203200"/>
                </a:lnTo>
                <a:lnTo>
                  <a:pt x="2264663" y="279400"/>
                </a:lnTo>
                <a:lnTo>
                  <a:pt x="2314956" y="317500"/>
                </a:lnTo>
                <a:lnTo>
                  <a:pt x="2362199" y="355600"/>
                </a:lnTo>
                <a:lnTo>
                  <a:pt x="2386584" y="381000"/>
                </a:lnTo>
                <a:lnTo>
                  <a:pt x="2430779" y="419100"/>
                </a:lnTo>
                <a:lnTo>
                  <a:pt x="2473452" y="469900"/>
                </a:lnTo>
                <a:lnTo>
                  <a:pt x="2493263" y="482600"/>
                </a:lnTo>
                <a:lnTo>
                  <a:pt x="2513076" y="508000"/>
                </a:lnTo>
                <a:lnTo>
                  <a:pt x="2567940" y="584200"/>
                </a:lnTo>
                <a:lnTo>
                  <a:pt x="2601468" y="635000"/>
                </a:lnTo>
                <a:lnTo>
                  <a:pt x="2631947" y="685800"/>
                </a:lnTo>
                <a:lnTo>
                  <a:pt x="2645663" y="723900"/>
                </a:lnTo>
                <a:lnTo>
                  <a:pt x="2673095" y="774700"/>
                </a:lnTo>
                <a:lnTo>
                  <a:pt x="2683763" y="800100"/>
                </a:lnTo>
                <a:lnTo>
                  <a:pt x="2695956" y="825500"/>
                </a:lnTo>
                <a:lnTo>
                  <a:pt x="2706624" y="863600"/>
                </a:lnTo>
                <a:lnTo>
                  <a:pt x="2724911" y="914400"/>
                </a:lnTo>
                <a:lnTo>
                  <a:pt x="2732531" y="952500"/>
                </a:lnTo>
                <a:lnTo>
                  <a:pt x="2740152" y="977900"/>
                </a:lnTo>
                <a:lnTo>
                  <a:pt x="2752344" y="1041400"/>
                </a:lnTo>
                <a:lnTo>
                  <a:pt x="2756915" y="1066800"/>
                </a:lnTo>
                <a:lnTo>
                  <a:pt x="2764536" y="1130300"/>
                </a:lnTo>
                <a:lnTo>
                  <a:pt x="2766060" y="1168400"/>
                </a:lnTo>
                <a:lnTo>
                  <a:pt x="2769108" y="1219200"/>
                </a:lnTo>
                <a:lnTo>
                  <a:pt x="2767584" y="1257300"/>
                </a:lnTo>
                <a:lnTo>
                  <a:pt x="2767584" y="1295400"/>
                </a:lnTo>
                <a:lnTo>
                  <a:pt x="2756915" y="1384300"/>
                </a:lnTo>
                <a:lnTo>
                  <a:pt x="2752344" y="1409700"/>
                </a:lnTo>
                <a:lnTo>
                  <a:pt x="2747772" y="1447800"/>
                </a:lnTo>
                <a:lnTo>
                  <a:pt x="2740152" y="1473200"/>
                </a:lnTo>
                <a:lnTo>
                  <a:pt x="2724911" y="1536700"/>
                </a:lnTo>
                <a:lnTo>
                  <a:pt x="2706624" y="1587500"/>
                </a:lnTo>
                <a:lnTo>
                  <a:pt x="2685288" y="1651000"/>
                </a:lnTo>
                <a:lnTo>
                  <a:pt x="2673095" y="1676400"/>
                </a:lnTo>
                <a:lnTo>
                  <a:pt x="2631947" y="1765300"/>
                </a:lnTo>
                <a:lnTo>
                  <a:pt x="2601468" y="1816100"/>
                </a:lnTo>
                <a:lnTo>
                  <a:pt x="2567940" y="1866900"/>
                </a:lnTo>
                <a:lnTo>
                  <a:pt x="2513076" y="1943100"/>
                </a:lnTo>
                <a:lnTo>
                  <a:pt x="2493263" y="1968500"/>
                </a:lnTo>
                <a:lnTo>
                  <a:pt x="2473452" y="1981200"/>
                </a:lnTo>
                <a:lnTo>
                  <a:pt x="2409443" y="2057400"/>
                </a:lnTo>
                <a:lnTo>
                  <a:pt x="2386584" y="2070100"/>
                </a:lnTo>
                <a:lnTo>
                  <a:pt x="2362199" y="2095500"/>
                </a:lnTo>
                <a:lnTo>
                  <a:pt x="2314956" y="2133600"/>
                </a:lnTo>
                <a:lnTo>
                  <a:pt x="2264663" y="2171700"/>
                </a:lnTo>
                <a:lnTo>
                  <a:pt x="2212847" y="2209800"/>
                </a:lnTo>
                <a:lnTo>
                  <a:pt x="2157984" y="2247900"/>
                </a:lnTo>
                <a:lnTo>
                  <a:pt x="2130552" y="2260600"/>
                </a:lnTo>
                <a:lnTo>
                  <a:pt x="2072640" y="2298700"/>
                </a:lnTo>
                <a:lnTo>
                  <a:pt x="2014727" y="2324100"/>
                </a:lnTo>
                <a:lnTo>
                  <a:pt x="1923288" y="2362200"/>
                </a:lnTo>
                <a:lnTo>
                  <a:pt x="1891284" y="2374900"/>
                </a:lnTo>
                <a:lnTo>
                  <a:pt x="1860804" y="2387600"/>
                </a:lnTo>
                <a:lnTo>
                  <a:pt x="1828799" y="2387600"/>
                </a:lnTo>
                <a:lnTo>
                  <a:pt x="1795272" y="2400300"/>
                </a:lnTo>
                <a:lnTo>
                  <a:pt x="1763268" y="2413000"/>
                </a:lnTo>
                <a:lnTo>
                  <a:pt x="1629156" y="2438400"/>
                </a:lnTo>
                <a:close/>
              </a:path>
              <a:path extrusionOk="0" h="2463800" w="2769234">
                <a:moveTo>
                  <a:pt x="19811" y="1244600"/>
                </a:moveTo>
                <a:lnTo>
                  <a:pt x="6095" y="1244600"/>
                </a:lnTo>
                <a:lnTo>
                  <a:pt x="0" y="1231900"/>
                </a:lnTo>
                <a:lnTo>
                  <a:pt x="25908" y="1219200"/>
                </a:lnTo>
                <a:lnTo>
                  <a:pt x="25908" y="1231900"/>
                </a:lnTo>
                <a:lnTo>
                  <a:pt x="19811" y="1244600"/>
                </a:lnTo>
                <a:close/>
              </a:path>
              <a:path extrusionOk="0" h="2463800" w="2769234">
                <a:moveTo>
                  <a:pt x="1560576" y="2451100"/>
                </a:moveTo>
                <a:lnTo>
                  <a:pt x="1208531" y="2451100"/>
                </a:lnTo>
                <a:lnTo>
                  <a:pt x="1173479" y="2438400"/>
                </a:lnTo>
                <a:lnTo>
                  <a:pt x="1072895" y="2425700"/>
                </a:lnTo>
                <a:lnTo>
                  <a:pt x="1005840" y="2413000"/>
                </a:lnTo>
                <a:lnTo>
                  <a:pt x="941832" y="2387600"/>
                </a:lnTo>
                <a:lnTo>
                  <a:pt x="909827" y="2387600"/>
                </a:lnTo>
                <a:lnTo>
                  <a:pt x="845819" y="2362200"/>
                </a:lnTo>
                <a:lnTo>
                  <a:pt x="754380" y="2324100"/>
                </a:lnTo>
                <a:lnTo>
                  <a:pt x="696467" y="2298700"/>
                </a:lnTo>
                <a:lnTo>
                  <a:pt x="638556" y="2260600"/>
                </a:lnTo>
                <a:lnTo>
                  <a:pt x="611124" y="2247900"/>
                </a:lnTo>
                <a:lnTo>
                  <a:pt x="504443" y="2171700"/>
                </a:lnTo>
                <a:lnTo>
                  <a:pt x="454151" y="2133600"/>
                </a:lnTo>
                <a:lnTo>
                  <a:pt x="406908" y="2095500"/>
                </a:lnTo>
                <a:lnTo>
                  <a:pt x="382524" y="2082800"/>
                </a:lnTo>
                <a:lnTo>
                  <a:pt x="361188" y="2057400"/>
                </a:lnTo>
                <a:lnTo>
                  <a:pt x="338327" y="2032000"/>
                </a:lnTo>
                <a:lnTo>
                  <a:pt x="295656" y="1981200"/>
                </a:lnTo>
                <a:lnTo>
                  <a:pt x="256032" y="1943100"/>
                </a:lnTo>
                <a:lnTo>
                  <a:pt x="201167" y="1866900"/>
                </a:lnTo>
                <a:lnTo>
                  <a:pt x="167640" y="1816100"/>
                </a:lnTo>
                <a:lnTo>
                  <a:pt x="137159" y="1765300"/>
                </a:lnTo>
                <a:lnTo>
                  <a:pt x="109727" y="1701800"/>
                </a:lnTo>
                <a:lnTo>
                  <a:pt x="96011" y="1676400"/>
                </a:lnTo>
                <a:lnTo>
                  <a:pt x="83819" y="1651000"/>
                </a:lnTo>
                <a:lnTo>
                  <a:pt x="62483" y="1587500"/>
                </a:lnTo>
                <a:lnTo>
                  <a:pt x="44195" y="1536700"/>
                </a:lnTo>
                <a:lnTo>
                  <a:pt x="28956" y="1473200"/>
                </a:lnTo>
                <a:lnTo>
                  <a:pt x="21335" y="1447800"/>
                </a:lnTo>
                <a:lnTo>
                  <a:pt x="16764" y="1409700"/>
                </a:lnTo>
                <a:lnTo>
                  <a:pt x="10667" y="1384300"/>
                </a:lnTo>
                <a:lnTo>
                  <a:pt x="7619" y="1346200"/>
                </a:lnTo>
                <a:lnTo>
                  <a:pt x="1524" y="1295400"/>
                </a:lnTo>
                <a:lnTo>
                  <a:pt x="0" y="1257300"/>
                </a:lnTo>
                <a:lnTo>
                  <a:pt x="0" y="1231900"/>
                </a:lnTo>
                <a:lnTo>
                  <a:pt x="6095" y="1244600"/>
                </a:lnTo>
                <a:lnTo>
                  <a:pt x="25908" y="1244600"/>
                </a:lnTo>
                <a:lnTo>
                  <a:pt x="25908" y="1257300"/>
                </a:lnTo>
                <a:lnTo>
                  <a:pt x="28956" y="1320800"/>
                </a:lnTo>
                <a:lnTo>
                  <a:pt x="32003" y="1346200"/>
                </a:lnTo>
                <a:lnTo>
                  <a:pt x="41148" y="1409700"/>
                </a:lnTo>
                <a:lnTo>
                  <a:pt x="47243" y="1435100"/>
                </a:lnTo>
                <a:lnTo>
                  <a:pt x="53340" y="1473200"/>
                </a:lnTo>
                <a:lnTo>
                  <a:pt x="76200" y="1562100"/>
                </a:lnTo>
                <a:lnTo>
                  <a:pt x="118872" y="1663700"/>
                </a:lnTo>
                <a:lnTo>
                  <a:pt x="132588" y="1689100"/>
                </a:lnTo>
                <a:lnTo>
                  <a:pt x="144780" y="1727200"/>
                </a:lnTo>
                <a:lnTo>
                  <a:pt x="188975" y="1803400"/>
                </a:lnTo>
                <a:lnTo>
                  <a:pt x="239267" y="1879600"/>
                </a:lnTo>
                <a:lnTo>
                  <a:pt x="275843" y="1917700"/>
                </a:lnTo>
                <a:lnTo>
                  <a:pt x="335280" y="1993900"/>
                </a:lnTo>
                <a:lnTo>
                  <a:pt x="377951" y="2032000"/>
                </a:lnTo>
                <a:lnTo>
                  <a:pt x="400811" y="2057400"/>
                </a:lnTo>
                <a:lnTo>
                  <a:pt x="422148" y="2082800"/>
                </a:lnTo>
                <a:lnTo>
                  <a:pt x="469392" y="2120900"/>
                </a:lnTo>
                <a:lnTo>
                  <a:pt x="569975" y="2197100"/>
                </a:lnTo>
                <a:lnTo>
                  <a:pt x="623316" y="2222500"/>
                </a:lnTo>
                <a:lnTo>
                  <a:pt x="650748" y="2247900"/>
                </a:lnTo>
                <a:lnTo>
                  <a:pt x="679703" y="2260600"/>
                </a:lnTo>
                <a:lnTo>
                  <a:pt x="707135" y="2273300"/>
                </a:lnTo>
                <a:lnTo>
                  <a:pt x="794003" y="2311400"/>
                </a:lnTo>
                <a:lnTo>
                  <a:pt x="885443" y="2349500"/>
                </a:lnTo>
                <a:lnTo>
                  <a:pt x="917448" y="2362200"/>
                </a:lnTo>
                <a:lnTo>
                  <a:pt x="947927" y="2362200"/>
                </a:lnTo>
                <a:lnTo>
                  <a:pt x="1043940" y="2400300"/>
                </a:lnTo>
                <a:lnTo>
                  <a:pt x="1077468" y="2400300"/>
                </a:lnTo>
                <a:lnTo>
                  <a:pt x="1109472" y="2413000"/>
                </a:lnTo>
                <a:lnTo>
                  <a:pt x="1176527" y="2413000"/>
                </a:lnTo>
                <a:lnTo>
                  <a:pt x="1211579" y="2425700"/>
                </a:lnTo>
                <a:lnTo>
                  <a:pt x="1313688" y="2425700"/>
                </a:lnTo>
                <a:lnTo>
                  <a:pt x="1348740" y="2438400"/>
                </a:lnTo>
                <a:lnTo>
                  <a:pt x="1595627" y="2438400"/>
                </a:lnTo>
                <a:lnTo>
                  <a:pt x="1560576" y="2451100"/>
                </a:lnTo>
                <a:close/>
              </a:path>
              <a:path extrusionOk="0" h="2463800" w="2769234">
                <a:moveTo>
                  <a:pt x="25908" y="1244600"/>
                </a:moveTo>
                <a:lnTo>
                  <a:pt x="19811" y="1244600"/>
                </a:lnTo>
                <a:lnTo>
                  <a:pt x="25908" y="1231900"/>
                </a:lnTo>
                <a:lnTo>
                  <a:pt x="25908" y="1244600"/>
                </a:lnTo>
                <a:close/>
              </a:path>
              <a:path extrusionOk="0" h="2463800" w="2769234">
                <a:moveTo>
                  <a:pt x="1348740" y="2463800"/>
                </a:moveTo>
                <a:lnTo>
                  <a:pt x="1313688" y="2451100"/>
                </a:lnTo>
                <a:lnTo>
                  <a:pt x="1383792" y="2451100"/>
                </a:lnTo>
                <a:lnTo>
                  <a:pt x="1348740" y="2463800"/>
                </a:lnTo>
                <a:close/>
              </a:path>
            </a:pathLst>
          </a:custGeom>
          <a:solidFill>
            <a:srgbClr val="385D8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8"/>
          <p:cNvSpPr txBox="1"/>
          <p:nvPr/>
        </p:nvSpPr>
        <p:spPr>
          <a:xfrm>
            <a:off x="4374993" y="2337300"/>
            <a:ext cx="1767839" cy="1061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115570" lvl="0" marL="12700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rPr b="0" i="0" lang="en-US" sz="3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Learning  Algorithm</a:t>
            </a:r>
            <a:endParaRPr b="0" i="0" sz="3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8"/>
          <p:cNvSpPr/>
          <p:nvPr/>
        </p:nvSpPr>
        <p:spPr>
          <a:xfrm>
            <a:off x="4800600" y="4191000"/>
            <a:ext cx="685800" cy="990600"/>
          </a:xfrm>
          <a:custGeom>
            <a:rect b="b" l="l" r="r" t="t"/>
            <a:pathLst>
              <a:path extrusionOk="0" h="990600" w="685800">
                <a:moveTo>
                  <a:pt x="685800" y="342900"/>
                </a:moveTo>
                <a:lnTo>
                  <a:pt x="0" y="342900"/>
                </a:lnTo>
                <a:lnTo>
                  <a:pt x="342900" y="0"/>
                </a:lnTo>
                <a:lnTo>
                  <a:pt x="685800" y="342900"/>
                </a:lnTo>
                <a:close/>
              </a:path>
              <a:path extrusionOk="0" h="990600" w="685800">
                <a:moveTo>
                  <a:pt x="515112" y="990600"/>
                </a:moveTo>
                <a:lnTo>
                  <a:pt x="172212" y="990600"/>
                </a:lnTo>
                <a:lnTo>
                  <a:pt x="172212" y="342900"/>
                </a:lnTo>
                <a:lnTo>
                  <a:pt x="515112" y="342900"/>
                </a:lnTo>
                <a:lnTo>
                  <a:pt x="515112" y="990600"/>
                </a:lnTo>
                <a:close/>
              </a:path>
            </a:pathLst>
          </a:custGeom>
          <a:solidFill>
            <a:srgbClr val="4F80BC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8"/>
          <p:cNvSpPr/>
          <p:nvPr/>
        </p:nvSpPr>
        <p:spPr>
          <a:xfrm>
            <a:off x="4770120" y="4174235"/>
            <a:ext cx="748665" cy="1021080"/>
          </a:xfrm>
          <a:custGeom>
            <a:rect b="b" l="l" r="r" t="t"/>
            <a:pathLst>
              <a:path extrusionOk="0" h="1021079" w="748664">
                <a:moveTo>
                  <a:pt x="190500" y="373380"/>
                </a:moveTo>
                <a:lnTo>
                  <a:pt x="0" y="373380"/>
                </a:lnTo>
                <a:lnTo>
                  <a:pt x="373380" y="0"/>
                </a:lnTo>
                <a:lnTo>
                  <a:pt x="399393" y="25908"/>
                </a:lnTo>
                <a:lnTo>
                  <a:pt x="365760" y="25908"/>
                </a:lnTo>
                <a:lnTo>
                  <a:pt x="374142" y="34290"/>
                </a:lnTo>
                <a:lnTo>
                  <a:pt x="60960" y="347472"/>
                </a:lnTo>
                <a:lnTo>
                  <a:pt x="30480" y="347472"/>
                </a:lnTo>
                <a:lnTo>
                  <a:pt x="39624" y="368808"/>
                </a:lnTo>
                <a:lnTo>
                  <a:pt x="190500" y="368808"/>
                </a:lnTo>
                <a:lnTo>
                  <a:pt x="190500" y="373380"/>
                </a:lnTo>
                <a:close/>
              </a:path>
              <a:path extrusionOk="0" h="1021079" w="748664">
                <a:moveTo>
                  <a:pt x="374142" y="34290"/>
                </a:moveTo>
                <a:lnTo>
                  <a:pt x="365760" y="25908"/>
                </a:lnTo>
                <a:lnTo>
                  <a:pt x="382524" y="25908"/>
                </a:lnTo>
                <a:lnTo>
                  <a:pt x="374142" y="34290"/>
                </a:lnTo>
                <a:close/>
              </a:path>
              <a:path extrusionOk="0" h="1021079" w="748664">
                <a:moveTo>
                  <a:pt x="708660" y="368808"/>
                </a:moveTo>
                <a:lnTo>
                  <a:pt x="374142" y="34290"/>
                </a:lnTo>
                <a:lnTo>
                  <a:pt x="382524" y="25908"/>
                </a:lnTo>
                <a:lnTo>
                  <a:pt x="399393" y="25908"/>
                </a:lnTo>
                <a:lnTo>
                  <a:pt x="722270" y="347472"/>
                </a:lnTo>
                <a:lnTo>
                  <a:pt x="716279" y="347472"/>
                </a:lnTo>
                <a:lnTo>
                  <a:pt x="708660" y="368808"/>
                </a:lnTo>
                <a:close/>
              </a:path>
              <a:path extrusionOk="0" h="1021079" w="748664">
                <a:moveTo>
                  <a:pt x="39624" y="368808"/>
                </a:moveTo>
                <a:lnTo>
                  <a:pt x="30480" y="347472"/>
                </a:lnTo>
                <a:lnTo>
                  <a:pt x="60960" y="347472"/>
                </a:lnTo>
                <a:lnTo>
                  <a:pt x="39624" y="368808"/>
                </a:lnTo>
                <a:close/>
              </a:path>
              <a:path extrusionOk="0" h="1021079" w="748664">
                <a:moveTo>
                  <a:pt x="190500" y="368808"/>
                </a:moveTo>
                <a:lnTo>
                  <a:pt x="39624" y="368808"/>
                </a:lnTo>
                <a:lnTo>
                  <a:pt x="60960" y="347472"/>
                </a:lnTo>
                <a:lnTo>
                  <a:pt x="214883" y="347472"/>
                </a:lnTo>
                <a:lnTo>
                  <a:pt x="214883" y="359664"/>
                </a:lnTo>
                <a:lnTo>
                  <a:pt x="190500" y="359664"/>
                </a:lnTo>
                <a:lnTo>
                  <a:pt x="190500" y="368808"/>
                </a:lnTo>
                <a:close/>
              </a:path>
              <a:path extrusionOk="0" h="1021079" w="748664">
                <a:moveTo>
                  <a:pt x="533400" y="1007364"/>
                </a:moveTo>
                <a:lnTo>
                  <a:pt x="533400" y="347472"/>
                </a:lnTo>
                <a:lnTo>
                  <a:pt x="687324" y="347472"/>
                </a:lnTo>
                <a:lnTo>
                  <a:pt x="699516" y="359664"/>
                </a:lnTo>
                <a:lnTo>
                  <a:pt x="557784" y="359664"/>
                </a:lnTo>
                <a:lnTo>
                  <a:pt x="545592" y="373380"/>
                </a:lnTo>
                <a:lnTo>
                  <a:pt x="557784" y="373380"/>
                </a:lnTo>
                <a:lnTo>
                  <a:pt x="557784" y="995172"/>
                </a:lnTo>
                <a:lnTo>
                  <a:pt x="545592" y="995172"/>
                </a:lnTo>
                <a:lnTo>
                  <a:pt x="533400" y="1007364"/>
                </a:lnTo>
                <a:close/>
              </a:path>
              <a:path extrusionOk="0" h="1021079" w="748664">
                <a:moveTo>
                  <a:pt x="743693" y="368808"/>
                </a:moveTo>
                <a:lnTo>
                  <a:pt x="708660" y="368808"/>
                </a:lnTo>
                <a:lnTo>
                  <a:pt x="716279" y="347472"/>
                </a:lnTo>
                <a:lnTo>
                  <a:pt x="722270" y="347472"/>
                </a:lnTo>
                <a:lnTo>
                  <a:pt x="743693" y="368808"/>
                </a:lnTo>
                <a:close/>
              </a:path>
              <a:path extrusionOk="0" h="1021079" w="748664">
                <a:moveTo>
                  <a:pt x="557784" y="1021080"/>
                </a:moveTo>
                <a:lnTo>
                  <a:pt x="190500" y="1021080"/>
                </a:lnTo>
                <a:lnTo>
                  <a:pt x="190500" y="359664"/>
                </a:lnTo>
                <a:lnTo>
                  <a:pt x="202692" y="373380"/>
                </a:lnTo>
                <a:lnTo>
                  <a:pt x="214883" y="373380"/>
                </a:lnTo>
                <a:lnTo>
                  <a:pt x="214883" y="995172"/>
                </a:lnTo>
                <a:lnTo>
                  <a:pt x="202692" y="995172"/>
                </a:lnTo>
                <a:lnTo>
                  <a:pt x="214883" y="1007364"/>
                </a:lnTo>
                <a:lnTo>
                  <a:pt x="557784" y="1007364"/>
                </a:lnTo>
                <a:lnTo>
                  <a:pt x="557784" y="1021080"/>
                </a:lnTo>
                <a:close/>
              </a:path>
              <a:path extrusionOk="0" h="1021079" w="748664">
                <a:moveTo>
                  <a:pt x="214883" y="373380"/>
                </a:moveTo>
                <a:lnTo>
                  <a:pt x="202692" y="373380"/>
                </a:lnTo>
                <a:lnTo>
                  <a:pt x="190500" y="359664"/>
                </a:lnTo>
                <a:lnTo>
                  <a:pt x="214883" y="359664"/>
                </a:lnTo>
                <a:lnTo>
                  <a:pt x="214883" y="373380"/>
                </a:lnTo>
                <a:close/>
              </a:path>
              <a:path extrusionOk="0" h="1021079" w="748664">
                <a:moveTo>
                  <a:pt x="557784" y="373380"/>
                </a:moveTo>
                <a:lnTo>
                  <a:pt x="545592" y="373380"/>
                </a:lnTo>
                <a:lnTo>
                  <a:pt x="557784" y="359664"/>
                </a:lnTo>
                <a:lnTo>
                  <a:pt x="557784" y="373380"/>
                </a:lnTo>
                <a:close/>
              </a:path>
              <a:path extrusionOk="0" h="1021079" w="748664">
                <a:moveTo>
                  <a:pt x="748284" y="373380"/>
                </a:moveTo>
                <a:lnTo>
                  <a:pt x="557784" y="373380"/>
                </a:lnTo>
                <a:lnTo>
                  <a:pt x="557784" y="359664"/>
                </a:lnTo>
                <a:lnTo>
                  <a:pt x="699516" y="359664"/>
                </a:lnTo>
                <a:lnTo>
                  <a:pt x="708660" y="368808"/>
                </a:lnTo>
                <a:lnTo>
                  <a:pt x="743693" y="368808"/>
                </a:lnTo>
                <a:lnTo>
                  <a:pt x="748284" y="373380"/>
                </a:lnTo>
                <a:close/>
              </a:path>
              <a:path extrusionOk="0" h="1021079" w="748664">
                <a:moveTo>
                  <a:pt x="214883" y="1007364"/>
                </a:moveTo>
                <a:lnTo>
                  <a:pt x="202692" y="995172"/>
                </a:lnTo>
                <a:lnTo>
                  <a:pt x="214883" y="995172"/>
                </a:lnTo>
                <a:lnTo>
                  <a:pt x="214883" y="1007364"/>
                </a:lnTo>
                <a:close/>
              </a:path>
              <a:path extrusionOk="0" h="1021079" w="748664">
                <a:moveTo>
                  <a:pt x="533400" y="1007364"/>
                </a:moveTo>
                <a:lnTo>
                  <a:pt x="214883" y="1007364"/>
                </a:lnTo>
                <a:lnTo>
                  <a:pt x="214883" y="995172"/>
                </a:lnTo>
                <a:lnTo>
                  <a:pt x="533400" y="995172"/>
                </a:lnTo>
                <a:lnTo>
                  <a:pt x="533400" y="1007364"/>
                </a:lnTo>
                <a:close/>
              </a:path>
              <a:path extrusionOk="0" h="1021079" w="748664">
                <a:moveTo>
                  <a:pt x="557784" y="1007364"/>
                </a:moveTo>
                <a:lnTo>
                  <a:pt x="533400" y="1007364"/>
                </a:lnTo>
                <a:lnTo>
                  <a:pt x="545592" y="995172"/>
                </a:lnTo>
                <a:lnTo>
                  <a:pt x="557784" y="995172"/>
                </a:lnTo>
                <a:lnTo>
                  <a:pt x="557784" y="1007364"/>
                </a:lnTo>
                <a:close/>
              </a:path>
            </a:pathLst>
          </a:custGeom>
          <a:solidFill>
            <a:srgbClr val="385D8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p8"/>
          <p:cNvSpPr/>
          <p:nvPr/>
        </p:nvSpPr>
        <p:spPr>
          <a:xfrm>
            <a:off x="3657600" y="5486400"/>
            <a:ext cx="3048000" cy="914400"/>
          </a:xfrm>
          <a:custGeom>
            <a:rect b="b" l="l" r="r" t="t"/>
            <a:pathLst>
              <a:path extrusionOk="0" h="914400" w="3048000">
                <a:moveTo>
                  <a:pt x="0" y="0"/>
                </a:moveTo>
                <a:lnTo>
                  <a:pt x="3048000" y="0"/>
                </a:lnTo>
                <a:lnTo>
                  <a:pt x="3048000" y="914400"/>
                </a:lnTo>
                <a:lnTo>
                  <a:pt x="0" y="914400"/>
                </a:lnTo>
                <a:lnTo>
                  <a:pt x="0" y="0"/>
                </a:lnTo>
                <a:close/>
              </a:path>
            </a:pathLst>
          </a:custGeom>
          <a:solidFill>
            <a:srgbClr val="4F80BC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8"/>
          <p:cNvSpPr/>
          <p:nvPr/>
        </p:nvSpPr>
        <p:spPr>
          <a:xfrm>
            <a:off x="3645408" y="5474208"/>
            <a:ext cx="3074035" cy="940435"/>
          </a:xfrm>
          <a:custGeom>
            <a:rect b="b" l="l" r="r" t="t"/>
            <a:pathLst>
              <a:path extrusionOk="0" h="940435" w="3074034">
                <a:moveTo>
                  <a:pt x="3067811" y="940308"/>
                </a:moveTo>
                <a:lnTo>
                  <a:pt x="6096" y="940308"/>
                </a:lnTo>
                <a:lnTo>
                  <a:pt x="0" y="934212"/>
                </a:lnTo>
                <a:lnTo>
                  <a:pt x="0" y="6096"/>
                </a:lnTo>
                <a:lnTo>
                  <a:pt x="6096" y="0"/>
                </a:lnTo>
                <a:lnTo>
                  <a:pt x="3067811" y="0"/>
                </a:lnTo>
                <a:lnTo>
                  <a:pt x="3073908" y="6096"/>
                </a:lnTo>
                <a:lnTo>
                  <a:pt x="3073908" y="12192"/>
                </a:lnTo>
                <a:lnTo>
                  <a:pt x="25908" y="12192"/>
                </a:lnTo>
                <a:lnTo>
                  <a:pt x="12192" y="25908"/>
                </a:lnTo>
                <a:lnTo>
                  <a:pt x="25908" y="25908"/>
                </a:lnTo>
                <a:lnTo>
                  <a:pt x="25908" y="914400"/>
                </a:lnTo>
                <a:lnTo>
                  <a:pt x="12192" y="914400"/>
                </a:lnTo>
                <a:lnTo>
                  <a:pt x="25908" y="926592"/>
                </a:lnTo>
                <a:lnTo>
                  <a:pt x="3073908" y="926592"/>
                </a:lnTo>
                <a:lnTo>
                  <a:pt x="3073908" y="934212"/>
                </a:lnTo>
                <a:lnTo>
                  <a:pt x="3067811" y="940308"/>
                </a:lnTo>
                <a:close/>
              </a:path>
              <a:path extrusionOk="0" h="940435" w="3074034">
                <a:moveTo>
                  <a:pt x="25908" y="25908"/>
                </a:moveTo>
                <a:lnTo>
                  <a:pt x="12192" y="25908"/>
                </a:lnTo>
                <a:lnTo>
                  <a:pt x="25908" y="12192"/>
                </a:lnTo>
                <a:lnTo>
                  <a:pt x="25908" y="25908"/>
                </a:lnTo>
                <a:close/>
              </a:path>
              <a:path extrusionOk="0" h="940435" w="3074034">
                <a:moveTo>
                  <a:pt x="3048000" y="25908"/>
                </a:moveTo>
                <a:lnTo>
                  <a:pt x="25908" y="25908"/>
                </a:lnTo>
                <a:lnTo>
                  <a:pt x="25908" y="12192"/>
                </a:lnTo>
                <a:lnTo>
                  <a:pt x="3048000" y="12192"/>
                </a:lnTo>
                <a:lnTo>
                  <a:pt x="3048000" y="25908"/>
                </a:lnTo>
                <a:close/>
              </a:path>
              <a:path extrusionOk="0" h="940435" w="3074034">
                <a:moveTo>
                  <a:pt x="3048000" y="926592"/>
                </a:moveTo>
                <a:lnTo>
                  <a:pt x="3048000" y="12192"/>
                </a:lnTo>
                <a:lnTo>
                  <a:pt x="3060192" y="25908"/>
                </a:lnTo>
                <a:lnTo>
                  <a:pt x="3073908" y="25908"/>
                </a:lnTo>
                <a:lnTo>
                  <a:pt x="3073908" y="914400"/>
                </a:lnTo>
                <a:lnTo>
                  <a:pt x="3060192" y="914400"/>
                </a:lnTo>
                <a:lnTo>
                  <a:pt x="3048000" y="926592"/>
                </a:lnTo>
                <a:close/>
              </a:path>
              <a:path extrusionOk="0" h="940435" w="3074034">
                <a:moveTo>
                  <a:pt x="3073908" y="25908"/>
                </a:moveTo>
                <a:lnTo>
                  <a:pt x="3060192" y="25908"/>
                </a:lnTo>
                <a:lnTo>
                  <a:pt x="3048000" y="12192"/>
                </a:lnTo>
                <a:lnTo>
                  <a:pt x="3073908" y="12192"/>
                </a:lnTo>
                <a:lnTo>
                  <a:pt x="3073908" y="25908"/>
                </a:lnTo>
                <a:close/>
              </a:path>
              <a:path extrusionOk="0" h="940435" w="3074034">
                <a:moveTo>
                  <a:pt x="25908" y="926592"/>
                </a:moveTo>
                <a:lnTo>
                  <a:pt x="12192" y="914400"/>
                </a:lnTo>
                <a:lnTo>
                  <a:pt x="25908" y="914400"/>
                </a:lnTo>
                <a:lnTo>
                  <a:pt x="25908" y="926592"/>
                </a:lnTo>
                <a:close/>
              </a:path>
              <a:path extrusionOk="0" h="940435" w="3074034">
                <a:moveTo>
                  <a:pt x="3048000" y="926592"/>
                </a:moveTo>
                <a:lnTo>
                  <a:pt x="25908" y="926592"/>
                </a:lnTo>
                <a:lnTo>
                  <a:pt x="25908" y="914400"/>
                </a:lnTo>
                <a:lnTo>
                  <a:pt x="3048000" y="914400"/>
                </a:lnTo>
                <a:lnTo>
                  <a:pt x="3048000" y="926592"/>
                </a:lnTo>
                <a:close/>
              </a:path>
              <a:path extrusionOk="0" h="940435" w="3074034">
                <a:moveTo>
                  <a:pt x="3073908" y="926592"/>
                </a:moveTo>
                <a:lnTo>
                  <a:pt x="3048000" y="926592"/>
                </a:lnTo>
                <a:lnTo>
                  <a:pt x="3060192" y="914400"/>
                </a:lnTo>
                <a:lnTo>
                  <a:pt x="3073908" y="914400"/>
                </a:lnTo>
                <a:lnTo>
                  <a:pt x="3073908" y="926592"/>
                </a:lnTo>
                <a:close/>
              </a:path>
            </a:pathLst>
          </a:custGeom>
          <a:solidFill>
            <a:srgbClr val="385D8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8"/>
          <p:cNvSpPr txBox="1"/>
          <p:nvPr/>
        </p:nvSpPr>
        <p:spPr>
          <a:xfrm>
            <a:off x="3657600" y="5694629"/>
            <a:ext cx="3048000" cy="452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23431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Training Examples</a:t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8"/>
          <p:cNvSpPr/>
          <p:nvPr/>
        </p:nvSpPr>
        <p:spPr>
          <a:xfrm>
            <a:off x="685800" y="2362200"/>
            <a:ext cx="1981200" cy="1066800"/>
          </a:xfrm>
          <a:custGeom>
            <a:rect b="b" l="l" r="r" t="t"/>
            <a:pathLst>
              <a:path extrusionOk="0" h="1066800" w="1981200">
                <a:moveTo>
                  <a:pt x="0" y="0"/>
                </a:moveTo>
                <a:lnTo>
                  <a:pt x="1981200" y="0"/>
                </a:lnTo>
                <a:lnTo>
                  <a:pt x="1981200" y="1066800"/>
                </a:lnTo>
                <a:lnTo>
                  <a:pt x="0" y="1066800"/>
                </a:lnTo>
                <a:lnTo>
                  <a:pt x="0" y="0"/>
                </a:lnTo>
                <a:close/>
              </a:path>
            </a:pathLst>
          </a:custGeom>
          <a:solidFill>
            <a:srgbClr val="4F80BC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8"/>
          <p:cNvSpPr/>
          <p:nvPr/>
        </p:nvSpPr>
        <p:spPr>
          <a:xfrm>
            <a:off x="673608" y="2350007"/>
            <a:ext cx="2007235" cy="1092835"/>
          </a:xfrm>
          <a:custGeom>
            <a:rect b="b" l="l" r="r" t="t"/>
            <a:pathLst>
              <a:path extrusionOk="0" h="1092835" w="2007235">
                <a:moveTo>
                  <a:pt x="2001012" y="1092708"/>
                </a:moveTo>
                <a:lnTo>
                  <a:pt x="6096" y="1092708"/>
                </a:lnTo>
                <a:lnTo>
                  <a:pt x="0" y="1086612"/>
                </a:lnTo>
                <a:lnTo>
                  <a:pt x="0" y="6096"/>
                </a:lnTo>
                <a:lnTo>
                  <a:pt x="6096" y="0"/>
                </a:lnTo>
                <a:lnTo>
                  <a:pt x="2001012" y="0"/>
                </a:lnTo>
                <a:lnTo>
                  <a:pt x="2007108" y="6096"/>
                </a:lnTo>
                <a:lnTo>
                  <a:pt x="2007108" y="12192"/>
                </a:lnTo>
                <a:lnTo>
                  <a:pt x="25908" y="12192"/>
                </a:lnTo>
                <a:lnTo>
                  <a:pt x="12192" y="25908"/>
                </a:lnTo>
                <a:lnTo>
                  <a:pt x="25908" y="25908"/>
                </a:lnTo>
                <a:lnTo>
                  <a:pt x="25908" y="1066800"/>
                </a:lnTo>
                <a:lnTo>
                  <a:pt x="12192" y="1066800"/>
                </a:lnTo>
                <a:lnTo>
                  <a:pt x="25908" y="1078992"/>
                </a:lnTo>
                <a:lnTo>
                  <a:pt x="2007108" y="1078992"/>
                </a:lnTo>
                <a:lnTo>
                  <a:pt x="2007108" y="1086612"/>
                </a:lnTo>
                <a:lnTo>
                  <a:pt x="2001012" y="1092708"/>
                </a:lnTo>
                <a:close/>
              </a:path>
              <a:path extrusionOk="0" h="1092835" w="2007235">
                <a:moveTo>
                  <a:pt x="25908" y="25908"/>
                </a:moveTo>
                <a:lnTo>
                  <a:pt x="12192" y="25908"/>
                </a:lnTo>
                <a:lnTo>
                  <a:pt x="25908" y="12192"/>
                </a:lnTo>
                <a:lnTo>
                  <a:pt x="25908" y="25908"/>
                </a:lnTo>
                <a:close/>
              </a:path>
              <a:path extrusionOk="0" h="1092835" w="2007235">
                <a:moveTo>
                  <a:pt x="1981200" y="25908"/>
                </a:moveTo>
                <a:lnTo>
                  <a:pt x="25908" y="25908"/>
                </a:lnTo>
                <a:lnTo>
                  <a:pt x="25908" y="12192"/>
                </a:lnTo>
                <a:lnTo>
                  <a:pt x="1981200" y="12192"/>
                </a:lnTo>
                <a:lnTo>
                  <a:pt x="1981200" y="25908"/>
                </a:lnTo>
                <a:close/>
              </a:path>
              <a:path extrusionOk="0" h="1092835" w="2007235">
                <a:moveTo>
                  <a:pt x="1981200" y="1078992"/>
                </a:moveTo>
                <a:lnTo>
                  <a:pt x="1981200" y="12192"/>
                </a:lnTo>
                <a:lnTo>
                  <a:pt x="1993392" y="25908"/>
                </a:lnTo>
                <a:lnTo>
                  <a:pt x="2007108" y="25908"/>
                </a:lnTo>
                <a:lnTo>
                  <a:pt x="2007108" y="1066800"/>
                </a:lnTo>
                <a:lnTo>
                  <a:pt x="1993392" y="1066800"/>
                </a:lnTo>
                <a:lnTo>
                  <a:pt x="1981200" y="1078992"/>
                </a:lnTo>
                <a:close/>
              </a:path>
              <a:path extrusionOk="0" h="1092835" w="2007235">
                <a:moveTo>
                  <a:pt x="2007108" y="25908"/>
                </a:moveTo>
                <a:lnTo>
                  <a:pt x="1993392" y="25908"/>
                </a:lnTo>
                <a:lnTo>
                  <a:pt x="1981200" y="12192"/>
                </a:lnTo>
                <a:lnTo>
                  <a:pt x="2007108" y="12192"/>
                </a:lnTo>
                <a:lnTo>
                  <a:pt x="2007108" y="25908"/>
                </a:lnTo>
                <a:close/>
              </a:path>
              <a:path extrusionOk="0" h="1092835" w="2007235">
                <a:moveTo>
                  <a:pt x="25908" y="1078992"/>
                </a:moveTo>
                <a:lnTo>
                  <a:pt x="12192" y="1066800"/>
                </a:lnTo>
                <a:lnTo>
                  <a:pt x="25908" y="1066800"/>
                </a:lnTo>
                <a:lnTo>
                  <a:pt x="25908" y="1078992"/>
                </a:lnTo>
                <a:close/>
              </a:path>
              <a:path extrusionOk="0" h="1092835" w="2007235">
                <a:moveTo>
                  <a:pt x="1981200" y="1078992"/>
                </a:moveTo>
                <a:lnTo>
                  <a:pt x="25908" y="1078992"/>
                </a:lnTo>
                <a:lnTo>
                  <a:pt x="25908" y="1066800"/>
                </a:lnTo>
                <a:lnTo>
                  <a:pt x="1981200" y="1066800"/>
                </a:lnTo>
                <a:lnTo>
                  <a:pt x="1981200" y="1078992"/>
                </a:lnTo>
                <a:close/>
              </a:path>
              <a:path extrusionOk="0" h="1092835" w="2007235">
                <a:moveTo>
                  <a:pt x="2007108" y="1078992"/>
                </a:moveTo>
                <a:lnTo>
                  <a:pt x="1981200" y="1078992"/>
                </a:lnTo>
                <a:lnTo>
                  <a:pt x="1993392" y="1066800"/>
                </a:lnTo>
                <a:lnTo>
                  <a:pt x="2007108" y="1066800"/>
                </a:lnTo>
                <a:lnTo>
                  <a:pt x="2007108" y="1078992"/>
                </a:lnTo>
                <a:close/>
              </a:path>
            </a:pathLst>
          </a:custGeom>
          <a:solidFill>
            <a:srgbClr val="385D8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8"/>
          <p:cNvSpPr txBox="1"/>
          <p:nvPr/>
        </p:nvSpPr>
        <p:spPr>
          <a:xfrm>
            <a:off x="685800" y="2314370"/>
            <a:ext cx="1981200" cy="11233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-2538" lvl="0" marL="395605" marR="38671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Input /  Unknown  Example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8"/>
          <p:cNvSpPr/>
          <p:nvPr/>
        </p:nvSpPr>
        <p:spPr>
          <a:xfrm>
            <a:off x="2805252" y="1695475"/>
            <a:ext cx="699562" cy="69893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8"/>
          <p:cNvSpPr/>
          <p:nvPr/>
        </p:nvSpPr>
        <p:spPr>
          <a:xfrm>
            <a:off x="2667000" y="2516314"/>
            <a:ext cx="1221105" cy="762000"/>
          </a:xfrm>
          <a:custGeom>
            <a:rect b="b" l="l" r="r" t="t"/>
            <a:pathLst>
              <a:path extrusionOk="0" h="762000" w="1221104">
                <a:moveTo>
                  <a:pt x="1145168" y="444817"/>
                </a:moveTo>
                <a:lnTo>
                  <a:pt x="1120140" y="444817"/>
                </a:lnTo>
                <a:lnTo>
                  <a:pt x="1121664" y="318325"/>
                </a:lnTo>
                <a:lnTo>
                  <a:pt x="946513" y="318087"/>
                </a:lnTo>
                <a:lnTo>
                  <a:pt x="699516" y="112585"/>
                </a:lnTo>
                <a:lnTo>
                  <a:pt x="683537" y="92749"/>
                </a:lnTo>
                <a:lnTo>
                  <a:pt x="676846" y="69342"/>
                </a:lnTo>
                <a:lnTo>
                  <a:pt x="679584" y="45077"/>
                </a:lnTo>
                <a:lnTo>
                  <a:pt x="691896" y="22669"/>
                </a:lnTo>
                <a:lnTo>
                  <a:pt x="711708" y="6691"/>
                </a:lnTo>
                <a:lnTo>
                  <a:pt x="734949" y="0"/>
                </a:lnTo>
                <a:lnTo>
                  <a:pt x="758761" y="2738"/>
                </a:lnTo>
                <a:lnTo>
                  <a:pt x="780288" y="15049"/>
                </a:lnTo>
                <a:lnTo>
                  <a:pt x="1220724" y="382333"/>
                </a:lnTo>
                <a:lnTo>
                  <a:pt x="1145168" y="444817"/>
                </a:lnTo>
                <a:close/>
              </a:path>
              <a:path extrusionOk="0" h="762000" w="1221104">
                <a:moveTo>
                  <a:pt x="1120140" y="444817"/>
                </a:moveTo>
                <a:lnTo>
                  <a:pt x="0" y="443293"/>
                </a:lnTo>
                <a:lnTo>
                  <a:pt x="1524" y="316801"/>
                </a:lnTo>
                <a:lnTo>
                  <a:pt x="946513" y="318087"/>
                </a:lnTo>
                <a:lnTo>
                  <a:pt x="1021900" y="380809"/>
                </a:lnTo>
                <a:lnTo>
                  <a:pt x="945253" y="444579"/>
                </a:lnTo>
                <a:lnTo>
                  <a:pt x="1120142" y="444579"/>
                </a:lnTo>
                <a:lnTo>
                  <a:pt x="1120140" y="444817"/>
                </a:lnTo>
                <a:close/>
              </a:path>
              <a:path extrusionOk="0" h="762000" w="1221104">
                <a:moveTo>
                  <a:pt x="1021900" y="380809"/>
                </a:moveTo>
                <a:lnTo>
                  <a:pt x="946513" y="318087"/>
                </a:lnTo>
                <a:lnTo>
                  <a:pt x="1121664" y="318325"/>
                </a:lnTo>
                <a:lnTo>
                  <a:pt x="1121498" y="332041"/>
                </a:lnTo>
                <a:lnTo>
                  <a:pt x="1080516" y="332041"/>
                </a:lnTo>
                <a:lnTo>
                  <a:pt x="1021900" y="380809"/>
                </a:lnTo>
                <a:close/>
              </a:path>
              <a:path extrusionOk="0" h="762000" w="1221104">
                <a:moveTo>
                  <a:pt x="1080516" y="429577"/>
                </a:moveTo>
                <a:lnTo>
                  <a:pt x="1021900" y="380809"/>
                </a:lnTo>
                <a:lnTo>
                  <a:pt x="1080516" y="332041"/>
                </a:lnTo>
                <a:lnTo>
                  <a:pt x="1080516" y="429577"/>
                </a:lnTo>
                <a:close/>
              </a:path>
              <a:path extrusionOk="0" h="762000" w="1221104">
                <a:moveTo>
                  <a:pt x="1120323" y="429577"/>
                </a:moveTo>
                <a:lnTo>
                  <a:pt x="1080516" y="429577"/>
                </a:lnTo>
                <a:lnTo>
                  <a:pt x="1080516" y="332041"/>
                </a:lnTo>
                <a:lnTo>
                  <a:pt x="1121498" y="332041"/>
                </a:lnTo>
                <a:lnTo>
                  <a:pt x="1120323" y="429577"/>
                </a:lnTo>
                <a:close/>
              </a:path>
              <a:path extrusionOk="0" h="762000" w="1221104">
                <a:moveTo>
                  <a:pt x="1120142" y="444579"/>
                </a:moveTo>
                <a:lnTo>
                  <a:pt x="945253" y="444579"/>
                </a:lnTo>
                <a:lnTo>
                  <a:pt x="1021900" y="380809"/>
                </a:lnTo>
                <a:lnTo>
                  <a:pt x="1080516" y="429577"/>
                </a:lnTo>
                <a:lnTo>
                  <a:pt x="1120323" y="429577"/>
                </a:lnTo>
                <a:lnTo>
                  <a:pt x="1120142" y="444579"/>
                </a:lnTo>
                <a:close/>
              </a:path>
              <a:path extrusionOk="0" h="762000" w="1221104">
                <a:moveTo>
                  <a:pt x="733615" y="761619"/>
                </a:moveTo>
                <a:lnTo>
                  <a:pt x="710207" y="754927"/>
                </a:lnTo>
                <a:lnTo>
                  <a:pt x="690372" y="738949"/>
                </a:lnTo>
                <a:lnTo>
                  <a:pt x="678299" y="716541"/>
                </a:lnTo>
                <a:lnTo>
                  <a:pt x="676084" y="692277"/>
                </a:lnTo>
                <a:lnTo>
                  <a:pt x="683299" y="668869"/>
                </a:lnTo>
                <a:lnTo>
                  <a:pt x="699516" y="649033"/>
                </a:lnTo>
                <a:lnTo>
                  <a:pt x="945253" y="444579"/>
                </a:lnTo>
                <a:lnTo>
                  <a:pt x="1145168" y="444817"/>
                </a:lnTo>
                <a:lnTo>
                  <a:pt x="780288" y="746569"/>
                </a:lnTo>
                <a:lnTo>
                  <a:pt x="757880" y="758880"/>
                </a:lnTo>
                <a:lnTo>
                  <a:pt x="733615" y="761619"/>
                </a:lnTo>
                <a:close/>
              </a:path>
            </a:pathLst>
          </a:custGeom>
          <a:solidFill>
            <a:srgbClr val="497EB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8"/>
          <p:cNvSpPr/>
          <p:nvPr/>
        </p:nvSpPr>
        <p:spPr>
          <a:xfrm>
            <a:off x="7834884" y="1516380"/>
            <a:ext cx="1760219" cy="177850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8"/>
          <p:cNvSpPr txBox="1"/>
          <p:nvPr>
            <p:ph type="title"/>
          </p:nvPr>
        </p:nvSpPr>
        <p:spPr>
          <a:xfrm>
            <a:off x="8205498" y="2137547"/>
            <a:ext cx="1063695" cy="5137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ZERO</a:t>
            </a:r>
            <a:endParaRPr sz="3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p8"/>
          <p:cNvSpPr/>
          <p:nvPr/>
        </p:nvSpPr>
        <p:spPr>
          <a:xfrm>
            <a:off x="6553200" y="2516314"/>
            <a:ext cx="992505" cy="762000"/>
          </a:xfrm>
          <a:custGeom>
            <a:rect b="b" l="l" r="r" t="t"/>
            <a:pathLst>
              <a:path extrusionOk="0" h="762000" w="992504">
                <a:moveTo>
                  <a:pt x="916568" y="444817"/>
                </a:moveTo>
                <a:lnTo>
                  <a:pt x="891540" y="444817"/>
                </a:lnTo>
                <a:lnTo>
                  <a:pt x="893064" y="318325"/>
                </a:lnTo>
                <a:lnTo>
                  <a:pt x="717839" y="318025"/>
                </a:lnTo>
                <a:lnTo>
                  <a:pt x="470916" y="112585"/>
                </a:lnTo>
                <a:lnTo>
                  <a:pt x="454937" y="92749"/>
                </a:lnTo>
                <a:lnTo>
                  <a:pt x="448246" y="69342"/>
                </a:lnTo>
                <a:lnTo>
                  <a:pt x="450984" y="45077"/>
                </a:lnTo>
                <a:lnTo>
                  <a:pt x="463296" y="22669"/>
                </a:lnTo>
                <a:lnTo>
                  <a:pt x="483131" y="6691"/>
                </a:lnTo>
                <a:lnTo>
                  <a:pt x="506539" y="0"/>
                </a:lnTo>
                <a:lnTo>
                  <a:pt x="530804" y="2738"/>
                </a:lnTo>
                <a:lnTo>
                  <a:pt x="553211" y="15049"/>
                </a:lnTo>
                <a:lnTo>
                  <a:pt x="992124" y="382333"/>
                </a:lnTo>
                <a:lnTo>
                  <a:pt x="916568" y="444817"/>
                </a:lnTo>
                <a:close/>
              </a:path>
              <a:path extrusionOk="0" h="762000" w="992504">
                <a:moveTo>
                  <a:pt x="716727" y="444518"/>
                </a:moveTo>
                <a:lnTo>
                  <a:pt x="0" y="443293"/>
                </a:lnTo>
                <a:lnTo>
                  <a:pt x="1524" y="316801"/>
                </a:lnTo>
                <a:lnTo>
                  <a:pt x="717839" y="318025"/>
                </a:lnTo>
                <a:lnTo>
                  <a:pt x="793300" y="380809"/>
                </a:lnTo>
                <a:lnTo>
                  <a:pt x="716727" y="444518"/>
                </a:lnTo>
                <a:close/>
              </a:path>
              <a:path extrusionOk="0" h="762000" w="992504">
                <a:moveTo>
                  <a:pt x="793300" y="380809"/>
                </a:moveTo>
                <a:lnTo>
                  <a:pt x="717839" y="318025"/>
                </a:lnTo>
                <a:lnTo>
                  <a:pt x="893064" y="318325"/>
                </a:lnTo>
                <a:lnTo>
                  <a:pt x="892898" y="332041"/>
                </a:lnTo>
                <a:lnTo>
                  <a:pt x="851916" y="332041"/>
                </a:lnTo>
                <a:lnTo>
                  <a:pt x="793300" y="380809"/>
                </a:lnTo>
                <a:close/>
              </a:path>
              <a:path extrusionOk="0" h="762000" w="992504">
                <a:moveTo>
                  <a:pt x="851916" y="429577"/>
                </a:moveTo>
                <a:lnTo>
                  <a:pt x="793300" y="380809"/>
                </a:lnTo>
                <a:lnTo>
                  <a:pt x="851916" y="332041"/>
                </a:lnTo>
                <a:lnTo>
                  <a:pt x="851916" y="429577"/>
                </a:lnTo>
                <a:close/>
              </a:path>
              <a:path extrusionOk="0" h="762000" w="992504">
                <a:moveTo>
                  <a:pt x="891723" y="429577"/>
                </a:moveTo>
                <a:lnTo>
                  <a:pt x="851916" y="429577"/>
                </a:lnTo>
                <a:lnTo>
                  <a:pt x="851916" y="332041"/>
                </a:lnTo>
                <a:lnTo>
                  <a:pt x="892898" y="332041"/>
                </a:lnTo>
                <a:lnTo>
                  <a:pt x="891723" y="429577"/>
                </a:lnTo>
                <a:close/>
              </a:path>
              <a:path extrusionOk="0" h="762000" w="992504">
                <a:moveTo>
                  <a:pt x="891540" y="444817"/>
                </a:moveTo>
                <a:lnTo>
                  <a:pt x="716727" y="444518"/>
                </a:lnTo>
                <a:lnTo>
                  <a:pt x="793300" y="380809"/>
                </a:lnTo>
                <a:lnTo>
                  <a:pt x="851916" y="429577"/>
                </a:lnTo>
                <a:lnTo>
                  <a:pt x="891723" y="429577"/>
                </a:lnTo>
                <a:lnTo>
                  <a:pt x="891540" y="444817"/>
                </a:lnTo>
                <a:close/>
              </a:path>
              <a:path extrusionOk="0" h="762000" w="992504">
                <a:moveTo>
                  <a:pt x="505015" y="761619"/>
                </a:moveTo>
                <a:lnTo>
                  <a:pt x="481607" y="754927"/>
                </a:lnTo>
                <a:lnTo>
                  <a:pt x="461772" y="738949"/>
                </a:lnTo>
                <a:lnTo>
                  <a:pt x="449699" y="716541"/>
                </a:lnTo>
                <a:lnTo>
                  <a:pt x="447484" y="692277"/>
                </a:lnTo>
                <a:lnTo>
                  <a:pt x="454699" y="668869"/>
                </a:lnTo>
                <a:lnTo>
                  <a:pt x="470916" y="649033"/>
                </a:lnTo>
                <a:lnTo>
                  <a:pt x="716727" y="444518"/>
                </a:lnTo>
                <a:lnTo>
                  <a:pt x="916568" y="444817"/>
                </a:lnTo>
                <a:lnTo>
                  <a:pt x="551687" y="746569"/>
                </a:lnTo>
                <a:lnTo>
                  <a:pt x="529280" y="758880"/>
                </a:lnTo>
                <a:lnTo>
                  <a:pt x="505015" y="761619"/>
                </a:lnTo>
                <a:close/>
              </a:path>
            </a:pathLst>
          </a:custGeom>
          <a:solidFill>
            <a:srgbClr val="497EB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9"/>
          <p:cNvSpPr txBox="1"/>
          <p:nvPr>
            <p:ph type="title"/>
          </p:nvPr>
        </p:nvSpPr>
        <p:spPr>
          <a:xfrm>
            <a:off x="1186751" y="746242"/>
            <a:ext cx="7684770" cy="6965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4400"/>
              <a:t>Enjoy Sports (Classification)</a:t>
            </a:r>
            <a:endParaRPr sz="4400"/>
          </a:p>
        </p:txBody>
      </p:sp>
      <p:sp>
        <p:nvSpPr>
          <p:cNvPr id="176" name="Google Shape;176;p9"/>
          <p:cNvSpPr/>
          <p:nvPr/>
        </p:nvSpPr>
        <p:spPr>
          <a:xfrm>
            <a:off x="1034673" y="2347943"/>
            <a:ext cx="7947622" cy="3225974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0"/>
          <p:cNvSpPr txBox="1"/>
          <p:nvPr>
            <p:ph type="title"/>
          </p:nvPr>
        </p:nvSpPr>
        <p:spPr>
          <a:xfrm>
            <a:off x="1704485" y="279767"/>
            <a:ext cx="6671100" cy="11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2163445" lvl="0" marL="95250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800"/>
              <a:t>Function  Approximation/Regression</a:t>
            </a:r>
            <a:endParaRPr sz="3800"/>
          </a:p>
        </p:txBody>
      </p:sp>
      <p:sp>
        <p:nvSpPr>
          <p:cNvPr id="182" name="Google Shape;182;p10"/>
          <p:cNvSpPr/>
          <p:nvPr/>
        </p:nvSpPr>
        <p:spPr>
          <a:xfrm>
            <a:off x="2578607" y="2660903"/>
            <a:ext cx="0" cy="701040"/>
          </a:xfrm>
          <a:custGeom>
            <a:rect b="b" l="l" r="r" t="t"/>
            <a:pathLst>
              <a:path extrusionOk="0" h="701039" w="120000">
                <a:moveTo>
                  <a:pt x="0" y="0"/>
                </a:moveTo>
                <a:lnTo>
                  <a:pt x="0" y="701040"/>
                </a:lnTo>
              </a:path>
            </a:pathLst>
          </a:custGeom>
          <a:noFill/>
          <a:ln cap="flat" cmpd="sng" w="121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p10"/>
          <p:cNvSpPr/>
          <p:nvPr/>
        </p:nvSpPr>
        <p:spPr>
          <a:xfrm>
            <a:off x="3861815" y="2660903"/>
            <a:ext cx="0" cy="701040"/>
          </a:xfrm>
          <a:custGeom>
            <a:rect b="b" l="l" r="r" t="t"/>
            <a:pathLst>
              <a:path extrusionOk="0" h="701039" w="120000">
                <a:moveTo>
                  <a:pt x="0" y="0"/>
                </a:moveTo>
                <a:lnTo>
                  <a:pt x="0" y="701040"/>
                </a:lnTo>
              </a:path>
            </a:pathLst>
          </a:custGeom>
          <a:noFill/>
          <a:ln cap="flat" cmpd="sng" w="121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10"/>
          <p:cNvSpPr/>
          <p:nvPr/>
        </p:nvSpPr>
        <p:spPr>
          <a:xfrm>
            <a:off x="5144261" y="2660903"/>
            <a:ext cx="0" cy="701040"/>
          </a:xfrm>
          <a:custGeom>
            <a:rect b="b" l="l" r="r" t="t"/>
            <a:pathLst>
              <a:path extrusionOk="0" h="701039" w="120000">
                <a:moveTo>
                  <a:pt x="0" y="0"/>
                </a:moveTo>
                <a:lnTo>
                  <a:pt x="0" y="701040"/>
                </a:lnTo>
              </a:path>
            </a:pathLst>
          </a:custGeom>
          <a:noFill/>
          <a:ln cap="flat" cmpd="sng" w="137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Google Shape;185;p10"/>
          <p:cNvSpPr/>
          <p:nvPr/>
        </p:nvSpPr>
        <p:spPr>
          <a:xfrm>
            <a:off x="6426708" y="2660903"/>
            <a:ext cx="0" cy="701040"/>
          </a:xfrm>
          <a:custGeom>
            <a:rect b="b" l="l" r="r" t="t"/>
            <a:pathLst>
              <a:path extrusionOk="0" h="701039" w="120000">
                <a:moveTo>
                  <a:pt x="0" y="0"/>
                </a:moveTo>
                <a:lnTo>
                  <a:pt x="0" y="701040"/>
                </a:lnTo>
              </a:path>
            </a:pathLst>
          </a:custGeom>
          <a:noFill/>
          <a:ln cap="flat" cmpd="sng" w="121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p10"/>
          <p:cNvSpPr/>
          <p:nvPr/>
        </p:nvSpPr>
        <p:spPr>
          <a:xfrm>
            <a:off x="7709916" y="2660903"/>
            <a:ext cx="0" cy="701040"/>
          </a:xfrm>
          <a:custGeom>
            <a:rect b="b" l="l" r="r" t="t"/>
            <a:pathLst>
              <a:path extrusionOk="0" h="701039" w="120000">
                <a:moveTo>
                  <a:pt x="0" y="0"/>
                </a:moveTo>
                <a:lnTo>
                  <a:pt x="0" y="701040"/>
                </a:lnTo>
              </a:path>
            </a:pathLst>
          </a:custGeom>
          <a:noFill/>
          <a:ln cap="flat" cmpd="sng" w="121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10"/>
          <p:cNvSpPr/>
          <p:nvPr/>
        </p:nvSpPr>
        <p:spPr>
          <a:xfrm>
            <a:off x="1296162" y="2660903"/>
            <a:ext cx="0" cy="2845435"/>
          </a:xfrm>
          <a:custGeom>
            <a:rect b="b" l="l" r="r" t="t"/>
            <a:pathLst>
              <a:path extrusionOk="0" h="2845435" w="120000">
                <a:moveTo>
                  <a:pt x="0" y="0"/>
                </a:moveTo>
                <a:lnTo>
                  <a:pt x="0" y="2845308"/>
                </a:lnTo>
              </a:path>
            </a:pathLst>
          </a:custGeom>
          <a:noFill/>
          <a:ln cap="flat" cmpd="sng" w="137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p10"/>
          <p:cNvSpPr/>
          <p:nvPr/>
        </p:nvSpPr>
        <p:spPr>
          <a:xfrm>
            <a:off x="8992361" y="2660903"/>
            <a:ext cx="0" cy="2845435"/>
          </a:xfrm>
          <a:custGeom>
            <a:rect b="b" l="l" r="r" t="t"/>
            <a:pathLst>
              <a:path extrusionOk="0" h="2845435" w="120000">
                <a:moveTo>
                  <a:pt x="0" y="0"/>
                </a:moveTo>
                <a:lnTo>
                  <a:pt x="0" y="2845308"/>
                </a:lnTo>
              </a:path>
            </a:pathLst>
          </a:custGeom>
          <a:noFill/>
          <a:ln cap="flat" cmpd="sng" w="137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Google Shape;189;p10"/>
          <p:cNvSpPr/>
          <p:nvPr/>
        </p:nvSpPr>
        <p:spPr>
          <a:xfrm>
            <a:off x="1289304" y="2667761"/>
            <a:ext cx="7710170" cy="0"/>
          </a:xfrm>
          <a:custGeom>
            <a:rect b="b" l="l" r="r" t="t"/>
            <a:pathLst>
              <a:path extrusionOk="0" h="120000" w="7710170">
                <a:moveTo>
                  <a:pt x="0" y="0"/>
                </a:moveTo>
                <a:lnTo>
                  <a:pt x="7709916" y="0"/>
                </a:lnTo>
              </a:path>
            </a:pathLst>
          </a:custGeom>
          <a:noFill/>
          <a:ln cap="flat" cmpd="sng" w="137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p10"/>
          <p:cNvSpPr txBox="1"/>
          <p:nvPr/>
        </p:nvSpPr>
        <p:spPr>
          <a:xfrm>
            <a:off x="940780" y="1467486"/>
            <a:ext cx="7717790" cy="14235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4125">
            <a:spAutoFit/>
          </a:bodyPr>
          <a:lstStyle/>
          <a:p>
            <a:pPr indent="-343535" lvl="0" marL="355600" marR="5080" rtl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</a:pPr>
            <a:r>
              <a:rPr b="0" i="0" lang="en-US" sz="3000" u="none" cap="none" strike="noStrik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We have information about Tamim Iqbal’s last  100 One Day innings</a:t>
            </a:r>
            <a:endParaRPr b="0" i="0" sz="3000" u="none" cap="none" strike="noStrike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"/>
              </a:spcBef>
              <a:spcAft>
                <a:spcPts val="0"/>
              </a:spcAft>
              <a:buClr>
                <a:srgbClr val="000000"/>
              </a:buClr>
              <a:buSzPts val="2350"/>
              <a:buFont typeface="Arial"/>
              <a:buNone/>
            </a:pPr>
            <a:r>
              <a:t/>
            </a:r>
            <a:endParaRPr b="0" i="0" sz="235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191" name="Google Shape;191;p10"/>
          <p:cNvGrpSpPr/>
          <p:nvPr/>
        </p:nvGrpSpPr>
        <p:grpSpPr>
          <a:xfrm>
            <a:off x="1289304" y="3047142"/>
            <a:ext cx="7710170" cy="2833116"/>
            <a:chOff x="1289304" y="3047142"/>
            <a:chExt cx="7710170" cy="2833116"/>
          </a:xfrm>
        </p:grpSpPr>
        <p:sp>
          <p:nvSpPr>
            <p:cNvPr id="192" name="Google Shape;192;p10"/>
            <p:cNvSpPr/>
            <p:nvPr/>
          </p:nvSpPr>
          <p:spPr>
            <a:xfrm>
              <a:off x="1295400" y="3047142"/>
              <a:ext cx="7696200" cy="2833116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Weather            Venue	    Pitch	      Day/Night	   …	         Run</a:t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193;p10"/>
            <p:cNvSpPr/>
            <p:nvPr/>
          </p:nvSpPr>
          <p:spPr>
            <a:xfrm>
              <a:off x="2578607" y="3400044"/>
              <a:ext cx="0" cy="2106295"/>
            </a:xfrm>
            <a:custGeom>
              <a:rect b="b" l="l" r="r" t="t"/>
              <a:pathLst>
                <a:path extrusionOk="0" h="2106295" w="120000">
                  <a:moveTo>
                    <a:pt x="0" y="0"/>
                  </a:moveTo>
                  <a:lnTo>
                    <a:pt x="0" y="2106168"/>
                  </a:lnTo>
                </a:path>
              </a:pathLst>
            </a:custGeom>
            <a:noFill/>
            <a:ln cap="flat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Google Shape;194;p10"/>
            <p:cNvSpPr/>
            <p:nvPr/>
          </p:nvSpPr>
          <p:spPr>
            <a:xfrm>
              <a:off x="3861815" y="3400044"/>
              <a:ext cx="0" cy="2106295"/>
            </a:xfrm>
            <a:custGeom>
              <a:rect b="b" l="l" r="r" t="t"/>
              <a:pathLst>
                <a:path extrusionOk="0" h="2106295" w="120000">
                  <a:moveTo>
                    <a:pt x="0" y="0"/>
                  </a:moveTo>
                  <a:lnTo>
                    <a:pt x="0" y="2106168"/>
                  </a:lnTo>
                </a:path>
              </a:pathLst>
            </a:custGeom>
            <a:noFill/>
            <a:ln cap="flat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195;p10"/>
            <p:cNvSpPr/>
            <p:nvPr/>
          </p:nvSpPr>
          <p:spPr>
            <a:xfrm>
              <a:off x="5144261" y="3400044"/>
              <a:ext cx="0" cy="2106295"/>
            </a:xfrm>
            <a:custGeom>
              <a:rect b="b" l="l" r="r" t="t"/>
              <a:pathLst>
                <a:path extrusionOk="0" h="2106295" w="120000">
                  <a:moveTo>
                    <a:pt x="0" y="0"/>
                  </a:moveTo>
                  <a:lnTo>
                    <a:pt x="0" y="2106168"/>
                  </a:lnTo>
                </a:path>
              </a:pathLst>
            </a:custGeom>
            <a:noFill/>
            <a:ln cap="flat" cmpd="sng" w="13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196;p10"/>
            <p:cNvSpPr/>
            <p:nvPr/>
          </p:nvSpPr>
          <p:spPr>
            <a:xfrm>
              <a:off x="6426708" y="3400044"/>
              <a:ext cx="0" cy="2106295"/>
            </a:xfrm>
            <a:custGeom>
              <a:rect b="b" l="l" r="r" t="t"/>
              <a:pathLst>
                <a:path extrusionOk="0" h="2106295" w="120000">
                  <a:moveTo>
                    <a:pt x="0" y="0"/>
                  </a:moveTo>
                  <a:lnTo>
                    <a:pt x="0" y="2106168"/>
                  </a:lnTo>
                </a:path>
              </a:pathLst>
            </a:custGeom>
            <a:noFill/>
            <a:ln cap="flat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197;p10"/>
            <p:cNvSpPr/>
            <p:nvPr/>
          </p:nvSpPr>
          <p:spPr>
            <a:xfrm>
              <a:off x="7709916" y="3400044"/>
              <a:ext cx="0" cy="2106295"/>
            </a:xfrm>
            <a:custGeom>
              <a:rect b="b" l="l" r="r" t="t"/>
              <a:pathLst>
                <a:path extrusionOk="0" h="2106295" w="120000">
                  <a:moveTo>
                    <a:pt x="0" y="0"/>
                  </a:moveTo>
                  <a:lnTo>
                    <a:pt x="0" y="2106168"/>
                  </a:lnTo>
                </a:path>
              </a:pathLst>
            </a:custGeom>
            <a:noFill/>
            <a:ln cap="flat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198;p10"/>
            <p:cNvSpPr/>
            <p:nvPr/>
          </p:nvSpPr>
          <p:spPr>
            <a:xfrm>
              <a:off x="1289304" y="3690714"/>
              <a:ext cx="7710170" cy="38100"/>
            </a:xfrm>
            <a:custGeom>
              <a:rect b="b" l="l" r="r" t="t"/>
              <a:pathLst>
                <a:path extrusionOk="0" h="38100" w="7710170">
                  <a:moveTo>
                    <a:pt x="0" y="38100"/>
                  </a:moveTo>
                  <a:lnTo>
                    <a:pt x="7709916" y="38100"/>
                  </a:lnTo>
                  <a:lnTo>
                    <a:pt x="7709916" y="0"/>
                  </a:lnTo>
                  <a:lnTo>
                    <a:pt x="0" y="0"/>
                  </a:lnTo>
                  <a:lnTo>
                    <a:pt x="0" y="38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" name="Google Shape;199;p10"/>
            <p:cNvSpPr/>
            <p:nvPr/>
          </p:nvSpPr>
          <p:spPr>
            <a:xfrm>
              <a:off x="1289304" y="3774947"/>
              <a:ext cx="7710170" cy="0"/>
            </a:xfrm>
            <a:custGeom>
              <a:rect b="b" l="l" r="r" t="t"/>
              <a:pathLst>
                <a:path extrusionOk="0" h="120000" w="7710170">
                  <a:moveTo>
                    <a:pt x="0" y="0"/>
                  </a:moveTo>
                  <a:lnTo>
                    <a:pt x="7709916" y="0"/>
                  </a:lnTo>
                </a:path>
              </a:pathLst>
            </a:custGeom>
            <a:noFill/>
            <a:ln cap="flat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200;p10"/>
            <p:cNvSpPr/>
            <p:nvPr/>
          </p:nvSpPr>
          <p:spPr>
            <a:xfrm>
              <a:off x="1289304" y="4168140"/>
              <a:ext cx="7710170" cy="0"/>
            </a:xfrm>
            <a:custGeom>
              <a:rect b="b" l="l" r="r" t="t"/>
              <a:pathLst>
                <a:path extrusionOk="0" h="120000" w="7710170">
                  <a:moveTo>
                    <a:pt x="0" y="0"/>
                  </a:moveTo>
                  <a:lnTo>
                    <a:pt x="7709916" y="0"/>
                  </a:lnTo>
                </a:path>
              </a:pathLst>
            </a:custGeom>
            <a:noFill/>
            <a:ln cap="flat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201;p10"/>
            <p:cNvSpPr/>
            <p:nvPr/>
          </p:nvSpPr>
          <p:spPr>
            <a:xfrm>
              <a:off x="1289304" y="4562094"/>
              <a:ext cx="7710170" cy="0"/>
            </a:xfrm>
            <a:custGeom>
              <a:rect b="b" l="l" r="r" t="t"/>
              <a:pathLst>
                <a:path extrusionOk="0" h="120000" w="7710170">
                  <a:moveTo>
                    <a:pt x="0" y="0"/>
                  </a:moveTo>
                  <a:lnTo>
                    <a:pt x="7709916" y="0"/>
                  </a:lnTo>
                </a:path>
              </a:pathLst>
            </a:custGeom>
            <a:noFill/>
            <a:ln cap="flat" cmpd="sng" w="13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02;p10"/>
            <p:cNvSpPr/>
            <p:nvPr/>
          </p:nvSpPr>
          <p:spPr>
            <a:xfrm>
              <a:off x="1289304" y="5106161"/>
              <a:ext cx="7710170" cy="0"/>
            </a:xfrm>
            <a:custGeom>
              <a:rect b="b" l="l" r="r" t="t"/>
              <a:pathLst>
                <a:path extrusionOk="0" h="120000" w="7710170">
                  <a:moveTo>
                    <a:pt x="0" y="0"/>
                  </a:moveTo>
                  <a:lnTo>
                    <a:pt x="7709916" y="0"/>
                  </a:lnTo>
                </a:path>
              </a:pathLst>
            </a:custGeom>
            <a:noFill/>
            <a:ln cap="flat" cmpd="sng" w="13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" name="Google Shape;203;p10"/>
            <p:cNvSpPr/>
            <p:nvPr/>
          </p:nvSpPr>
          <p:spPr>
            <a:xfrm>
              <a:off x="1289304" y="5500116"/>
              <a:ext cx="7710170" cy="0"/>
            </a:xfrm>
            <a:custGeom>
              <a:rect b="b" l="l" r="r" t="t"/>
              <a:pathLst>
                <a:path extrusionOk="0" h="120000" w="7710170">
                  <a:moveTo>
                    <a:pt x="0" y="0"/>
                  </a:moveTo>
                  <a:lnTo>
                    <a:pt x="7709916" y="0"/>
                  </a:lnTo>
                </a:path>
              </a:pathLst>
            </a:custGeom>
            <a:noFill/>
            <a:ln cap="flat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" name="Google Shape;204;p10"/>
            <p:cNvSpPr txBox="1"/>
            <p:nvPr/>
          </p:nvSpPr>
          <p:spPr>
            <a:xfrm>
              <a:off x="1640850" y="3755132"/>
              <a:ext cx="591185" cy="12071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12050">
              <a:spAutoFit/>
            </a:bodyPr>
            <a:lstStyle/>
            <a:p>
              <a:pPr indent="74295" lvl="0" marL="12700" marR="5080" rtl="0" algn="just">
                <a:lnSpc>
                  <a:spcPct val="1436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Cold  Mild  Sunny</a:t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" name="Google Shape;205;p10"/>
            <p:cNvSpPr txBox="1"/>
            <p:nvPr/>
          </p:nvSpPr>
          <p:spPr>
            <a:xfrm>
              <a:off x="2779235" y="3775674"/>
              <a:ext cx="879475" cy="12071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12050">
              <a:spAutoFit/>
            </a:bodyPr>
            <a:lstStyle/>
            <a:p>
              <a:pPr indent="1270" lvl="0" marL="12700" marR="5080" rtl="0" algn="ctr">
                <a:lnSpc>
                  <a:spcPct val="1436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Mirpur  Auckland  Lords</a:t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" name="Google Shape;206;p10"/>
            <p:cNvSpPr txBox="1"/>
            <p:nvPr/>
          </p:nvSpPr>
          <p:spPr>
            <a:xfrm>
              <a:off x="4203410" y="3765403"/>
              <a:ext cx="596265" cy="12071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12050">
              <a:spAutoFit/>
            </a:bodyPr>
            <a:lstStyle/>
            <a:p>
              <a:pPr indent="2540" lvl="0" marL="12700" marR="5080" rtl="0" algn="ctr">
                <a:lnSpc>
                  <a:spcPct val="1436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Flat  Green  Dusty</a:t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" name="Google Shape;207;p10"/>
            <p:cNvSpPr txBox="1"/>
            <p:nvPr/>
          </p:nvSpPr>
          <p:spPr>
            <a:xfrm>
              <a:off x="5620725" y="3806496"/>
              <a:ext cx="461391" cy="12071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12050">
              <a:spAutoFit/>
            </a:bodyPr>
            <a:lstStyle/>
            <a:p>
              <a:pPr indent="1270" lvl="0" marL="12700" marR="5080" rtl="0" algn="just">
                <a:lnSpc>
                  <a:spcPct val="1436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Yes  Yes  No</a:t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" name="Google Shape;208;p10"/>
            <p:cNvSpPr txBox="1"/>
            <p:nvPr/>
          </p:nvSpPr>
          <p:spPr>
            <a:xfrm>
              <a:off x="6974034" y="3683208"/>
              <a:ext cx="185420" cy="12071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131425">
              <a:spAutoFit/>
            </a:bodyPr>
            <a:lstStyle/>
            <a:p>
              <a:pPr indent="0" lvl="0" marL="1397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…</a:t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12700" marR="0" rtl="0" algn="l">
                <a:lnSpc>
                  <a:spcPct val="100000"/>
                </a:lnSpc>
                <a:spcBef>
                  <a:spcPts val="935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…</a:t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12700" marR="0" rtl="0" algn="l">
                <a:lnSpc>
                  <a:spcPct val="100000"/>
                </a:lnSpc>
                <a:spcBef>
                  <a:spcPts val="95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…</a:t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" name="Google Shape;209;p10"/>
            <p:cNvSpPr txBox="1"/>
            <p:nvPr/>
          </p:nvSpPr>
          <p:spPr>
            <a:xfrm>
              <a:off x="8221464" y="3724309"/>
              <a:ext cx="258445" cy="12071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131425">
              <a:spAutoFit/>
            </a:bodyPr>
            <a:lstStyle/>
            <a:p>
              <a:pPr indent="0" lvl="0" marL="127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15</a:t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13334" marR="0" rtl="0" algn="l">
                <a:lnSpc>
                  <a:spcPct val="100000"/>
                </a:lnSpc>
                <a:spcBef>
                  <a:spcPts val="935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54</a:t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13334" marR="0" rtl="0" algn="l">
                <a:lnSpc>
                  <a:spcPct val="100000"/>
                </a:lnSpc>
                <a:spcBef>
                  <a:spcPts val="95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83</a:t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" name="Google Shape;210;p10"/>
            <p:cNvSpPr txBox="1"/>
            <p:nvPr/>
          </p:nvSpPr>
          <p:spPr>
            <a:xfrm>
              <a:off x="1843554" y="5141623"/>
              <a:ext cx="183515" cy="2997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12700">
              <a:spAutoFit/>
            </a:bodyPr>
            <a:lstStyle/>
            <a:p>
              <a:pPr indent="0" lvl="0" marL="127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…</a:t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" name="Google Shape;211;p10"/>
            <p:cNvSpPr txBox="1"/>
            <p:nvPr/>
          </p:nvSpPr>
          <p:spPr>
            <a:xfrm>
              <a:off x="3125996" y="5121072"/>
              <a:ext cx="183515" cy="2997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12700">
              <a:spAutoFit/>
            </a:bodyPr>
            <a:lstStyle/>
            <a:p>
              <a:pPr indent="0" lvl="0" marL="127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…</a:t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" name="Google Shape;212;p10"/>
            <p:cNvSpPr txBox="1"/>
            <p:nvPr/>
          </p:nvSpPr>
          <p:spPr>
            <a:xfrm>
              <a:off x="4410725" y="5121075"/>
              <a:ext cx="183515" cy="2997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12700">
              <a:spAutoFit/>
            </a:bodyPr>
            <a:lstStyle/>
            <a:p>
              <a:pPr indent="0" lvl="0" marL="127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…</a:t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" name="Google Shape;213;p10"/>
            <p:cNvSpPr txBox="1"/>
            <p:nvPr/>
          </p:nvSpPr>
          <p:spPr>
            <a:xfrm>
              <a:off x="5690882" y="5131348"/>
              <a:ext cx="183515" cy="2997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12700">
              <a:spAutoFit/>
            </a:bodyPr>
            <a:lstStyle/>
            <a:p>
              <a:pPr indent="0" lvl="0" marL="127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…</a:t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" name="Google Shape;214;p10"/>
            <p:cNvSpPr txBox="1"/>
            <p:nvPr/>
          </p:nvSpPr>
          <p:spPr>
            <a:xfrm>
              <a:off x="6975610" y="5141624"/>
              <a:ext cx="183515" cy="2997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12700">
              <a:spAutoFit/>
            </a:bodyPr>
            <a:lstStyle/>
            <a:p>
              <a:pPr indent="0" lvl="0" marL="127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…</a:t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" name="Google Shape;215;p10"/>
            <p:cNvSpPr txBox="1"/>
            <p:nvPr/>
          </p:nvSpPr>
          <p:spPr>
            <a:xfrm>
              <a:off x="8258053" y="5162170"/>
              <a:ext cx="183515" cy="2997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12700">
              <a:spAutoFit/>
            </a:bodyPr>
            <a:lstStyle/>
            <a:p>
              <a:pPr indent="0" lvl="0" marL="127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…</a:t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6" name="Google Shape;216;p10"/>
          <p:cNvSpPr txBox="1"/>
          <p:nvPr/>
        </p:nvSpPr>
        <p:spPr>
          <a:xfrm>
            <a:off x="1069277" y="6222519"/>
            <a:ext cx="7710805" cy="117659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8575">
            <a:spAutoFit/>
          </a:bodyPr>
          <a:lstStyle/>
          <a:p>
            <a:pPr indent="-343535" lvl="0" marL="355600" marR="0" rtl="0" algn="l">
              <a:lnSpc>
                <a:spcPct val="100000"/>
              </a:lnSpc>
              <a:spcBef>
                <a:spcPts val="126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</a:pPr>
            <a:r>
              <a:rPr b="0" i="0" lang="en-US" sz="3000" u="none" cap="none" strike="noStrik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What will be Tamim Iqbal’s score if?</a:t>
            </a:r>
            <a:endParaRPr b="0" i="0" sz="3000" u="none" cap="none" strike="noStrike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indent="0" lvl="0" marL="469900" marR="0" rtl="0" algn="l">
              <a:lnSpc>
                <a:spcPct val="100000"/>
              </a:lnSpc>
              <a:spcBef>
                <a:spcPts val="34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0" lang="en-US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– </a:t>
            </a:r>
            <a:r>
              <a:rPr b="0" i="0" lang="en-US" sz="2600" u="none" cap="none" strike="noStrik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Weather – Mild, Pitch – Flat, Venue-Dhaka D/N- No</a:t>
            </a:r>
            <a:endParaRPr b="0" i="0" sz="2600" u="none" cap="none" strike="noStrike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1"/>
          <p:cNvSpPr txBox="1"/>
          <p:nvPr>
            <p:ph type="title"/>
          </p:nvPr>
        </p:nvSpPr>
        <p:spPr>
          <a:xfrm>
            <a:off x="3606684" y="746242"/>
            <a:ext cx="2847300" cy="6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4200"/>
              <a:t>Clustering</a:t>
            </a:r>
            <a:endParaRPr sz="4200"/>
          </a:p>
        </p:txBody>
      </p:sp>
      <p:sp>
        <p:nvSpPr>
          <p:cNvPr id="222" name="Google Shape;222;p11"/>
          <p:cNvSpPr/>
          <p:nvPr/>
        </p:nvSpPr>
        <p:spPr>
          <a:xfrm>
            <a:off x="2570935" y="2127504"/>
            <a:ext cx="4203191" cy="273253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p11"/>
          <p:cNvSpPr/>
          <p:nvPr/>
        </p:nvSpPr>
        <p:spPr>
          <a:xfrm>
            <a:off x="2254504" y="5060741"/>
            <a:ext cx="5354338" cy="2007919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3"/>
          <p:cNvSpPr txBox="1"/>
          <p:nvPr>
            <p:ph type="title"/>
          </p:nvPr>
        </p:nvSpPr>
        <p:spPr>
          <a:xfrm>
            <a:off x="3803315" y="746242"/>
            <a:ext cx="2450400" cy="6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4200"/>
              <a:t>Learning</a:t>
            </a:r>
            <a:endParaRPr sz="4200"/>
          </a:p>
        </p:txBody>
      </p:sp>
      <p:sp>
        <p:nvSpPr>
          <p:cNvPr id="229" name="Google Shape;229;p13"/>
          <p:cNvSpPr txBox="1"/>
          <p:nvPr/>
        </p:nvSpPr>
        <p:spPr>
          <a:xfrm>
            <a:off x="993045" y="1659224"/>
            <a:ext cx="6544945" cy="21526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3650">
            <a:spAutoFit/>
          </a:bodyPr>
          <a:lstStyle/>
          <a:p>
            <a:pPr indent="-343535" lvl="0" marL="355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Learning can be classified as follows</a:t>
            </a:r>
            <a:endParaRPr b="0" i="0" sz="3200" u="none" cap="none" strike="noStrike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indent="-287019" lvl="1" marL="756285" marR="0" rtl="0" algn="l">
              <a:lnSpc>
                <a:spcPct val="100000"/>
              </a:lnSpc>
              <a:spcBef>
                <a:spcPts val="685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</a:pPr>
            <a:r>
              <a:rPr b="0" i="0" lang="en-US" sz="2800" u="none" cap="none" strike="noStrik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Supervised Learning</a:t>
            </a:r>
            <a:endParaRPr b="0" i="0" sz="2800" u="none" cap="none" strike="noStrike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indent="-287019" lvl="1" marL="756285" marR="0" rtl="0" algn="l">
              <a:lnSpc>
                <a:spcPct val="100000"/>
              </a:lnSpc>
              <a:spcBef>
                <a:spcPts val="675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</a:pPr>
            <a:r>
              <a:rPr b="0" i="0" lang="en-US" sz="2800" u="none" cap="none" strike="noStrik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Unsupervised Learning</a:t>
            </a:r>
            <a:endParaRPr b="0" i="0" sz="2800" u="none" cap="none" strike="noStrike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indent="-287019" lvl="1" marL="756285" marR="0" rtl="0" algn="l">
              <a:lnSpc>
                <a:spcPct val="100000"/>
              </a:lnSpc>
              <a:spcBef>
                <a:spcPts val="67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</a:pPr>
            <a:r>
              <a:rPr b="0" i="0" lang="en-US" sz="2800" u="none" cap="none" strike="noStrik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Reinforcement Learning</a:t>
            </a:r>
            <a:endParaRPr b="0" i="0" sz="2800" u="none" cap="none" strike="noStrike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45"/>
          <p:cNvSpPr txBox="1"/>
          <p:nvPr>
            <p:ph type="title"/>
          </p:nvPr>
        </p:nvSpPr>
        <p:spPr>
          <a:xfrm>
            <a:off x="3803315" y="746242"/>
            <a:ext cx="2450400" cy="6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4200"/>
              <a:t>Learning</a:t>
            </a:r>
            <a:endParaRPr sz="4200"/>
          </a:p>
        </p:txBody>
      </p:sp>
      <p:pic>
        <p:nvPicPr>
          <p:cNvPr descr="Three broad categories of machine learning: unsupervised learning, supervised learning, and reinforcement learning." id="235" name="Google Shape;235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085" y="1782763"/>
            <a:ext cx="9830349" cy="49952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4"/>
          <p:cNvSpPr txBox="1"/>
          <p:nvPr>
            <p:ph type="title"/>
          </p:nvPr>
        </p:nvSpPr>
        <p:spPr>
          <a:xfrm>
            <a:off x="2198584" y="746242"/>
            <a:ext cx="5661000" cy="6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4200"/>
              <a:t>Supervised Learning</a:t>
            </a:r>
            <a:endParaRPr sz="4200"/>
          </a:p>
        </p:txBody>
      </p:sp>
      <p:sp>
        <p:nvSpPr>
          <p:cNvPr id="241" name="Google Shape;241;p14"/>
          <p:cNvSpPr txBox="1"/>
          <p:nvPr/>
        </p:nvSpPr>
        <p:spPr>
          <a:xfrm>
            <a:off x="993045" y="1759772"/>
            <a:ext cx="7965440" cy="31007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-343535" lvl="0" marL="355600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The agent observes some example input  output pairs and learns a function that maps  from input to output</a:t>
            </a:r>
            <a:endParaRPr b="0" i="0" sz="3200" u="none" cap="none" strike="noStrike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indent="-343535" lvl="0" marL="355600" marR="0" rtl="0" algn="l">
              <a:lnSpc>
                <a:spcPct val="100000"/>
              </a:lnSpc>
              <a:spcBef>
                <a:spcPts val="77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Two basic types</a:t>
            </a:r>
            <a:endParaRPr b="0" i="0" sz="3200" u="none" cap="none" strike="noStrike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indent="-287019" lvl="1" marL="756285" marR="0" rtl="0" algn="l">
              <a:lnSpc>
                <a:spcPct val="100000"/>
              </a:lnSpc>
              <a:spcBef>
                <a:spcPts val="69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</a:pPr>
            <a:r>
              <a:rPr b="0" i="0" lang="en-US" sz="2800" u="none" cap="none" strike="noStrik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Classification</a:t>
            </a:r>
            <a:endParaRPr b="0" i="0" sz="2800" u="none" cap="none" strike="noStrike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indent="-287019" lvl="1" marL="756285" marR="0" rtl="0" algn="l">
              <a:lnSpc>
                <a:spcPct val="100000"/>
              </a:lnSpc>
              <a:spcBef>
                <a:spcPts val="67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</a:pPr>
            <a:r>
              <a:rPr b="0" i="0" lang="en-US" sz="2800" u="none" cap="none" strike="noStrik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Regression</a:t>
            </a:r>
            <a:endParaRPr b="0" i="0" sz="2800" u="none" cap="none" strike="noStrike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15"/>
          <p:cNvSpPr txBox="1"/>
          <p:nvPr>
            <p:ph type="title"/>
          </p:nvPr>
        </p:nvSpPr>
        <p:spPr>
          <a:xfrm>
            <a:off x="2198584" y="746242"/>
            <a:ext cx="5661000" cy="6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4200"/>
              <a:t>Supervised Learning</a:t>
            </a:r>
            <a:endParaRPr sz="4200"/>
          </a:p>
        </p:txBody>
      </p:sp>
      <p:sp>
        <p:nvSpPr>
          <p:cNvPr id="247" name="Google Shape;247;p15"/>
          <p:cNvSpPr txBox="1"/>
          <p:nvPr/>
        </p:nvSpPr>
        <p:spPr>
          <a:xfrm>
            <a:off x="993045" y="1662932"/>
            <a:ext cx="7913370" cy="32092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9850">
            <a:spAutoFit/>
          </a:bodyPr>
          <a:lstStyle/>
          <a:p>
            <a:pPr indent="-343535" lvl="0" marL="355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Labeled Examples</a:t>
            </a:r>
            <a:endParaRPr b="0" i="0" sz="3200" u="none" cap="none" strike="noStrike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indent="-343535" lvl="0" marL="355600" marR="0" rtl="0" algn="l">
              <a:lnSpc>
                <a:spcPct val="100000"/>
              </a:lnSpc>
              <a:spcBef>
                <a:spcPts val="76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Given input-output pairs as example</a:t>
            </a:r>
            <a:endParaRPr b="0" i="0" sz="3200" u="none" cap="none" strike="noStrike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indent="-343535" lvl="0" marL="355600" marR="795655" rtl="0" algn="l">
              <a:lnSpc>
                <a:spcPct val="100000"/>
              </a:lnSpc>
              <a:spcBef>
                <a:spcPts val="77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Learns a function/hypothesis that maps  input to output</a:t>
            </a:r>
            <a:endParaRPr b="0" i="0" sz="3200" u="none" cap="none" strike="noStrike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indent="-287019" lvl="0" marL="756285" marR="5080" rtl="0" algn="l">
              <a:lnSpc>
                <a:spcPct val="100000"/>
              </a:lnSpc>
              <a:spcBef>
                <a:spcPts val="69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– </a:t>
            </a:r>
            <a:r>
              <a:rPr b="0" i="0" lang="en-US" sz="2800" u="none" cap="none" strike="noStrik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Can be thought as there is a teacher/oracle who  gives you “labeled examples”</a:t>
            </a:r>
            <a:endParaRPr b="0" i="0" sz="2800" u="none" cap="none" strike="noStrike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46"/>
          <p:cNvSpPr txBox="1"/>
          <p:nvPr>
            <p:ph type="title"/>
          </p:nvPr>
        </p:nvSpPr>
        <p:spPr>
          <a:xfrm>
            <a:off x="2198584" y="746242"/>
            <a:ext cx="5661000" cy="6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4200"/>
              <a:t>Supervised Learning</a:t>
            </a:r>
            <a:endParaRPr sz="4200"/>
          </a:p>
        </p:txBody>
      </p:sp>
      <p:pic>
        <p:nvPicPr>
          <p:cNvPr id="253" name="Google Shape;253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19448" y="1808584"/>
            <a:ext cx="6705945" cy="51247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41"/>
          <p:cNvSpPr txBox="1"/>
          <p:nvPr>
            <p:ph type="title"/>
          </p:nvPr>
        </p:nvSpPr>
        <p:spPr>
          <a:xfrm>
            <a:off x="1693583" y="473481"/>
            <a:ext cx="6671233" cy="61555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ChatGPT</a:t>
            </a:r>
            <a:endParaRPr/>
          </a:p>
        </p:txBody>
      </p:sp>
      <p:pic>
        <p:nvPicPr>
          <p:cNvPr id="55" name="Google Shape;55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538358"/>
            <a:ext cx="10058400" cy="5907539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41"/>
          <p:cNvSpPr txBox="1"/>
          <p:nvPr>
            <p:ph idx="1" type="body"/>
          </p:nvPr>
        </p:nvSpPr>
        <p:spPr>
          <a:xfrm>
            <a:off x="993045" y="1662932"/>
            <a:ext cx="8072309" cy="45123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16"/>
          <p:cNvSpPr txBox="1"/>
          <p:nvPr>
            <p:ph type="title"/>
          </p:nvPr>
        </p:nvSpPr>
        <p:spPr>
          <a:xfrm>
            <a:off x="1214154" y="1845051"/>
            <a:ext cx="7474500" cy="115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-1284605" lvl="0" marL="1296670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700"/>
              <a:t>Find a problem that falls under  supervised learning</a:t>
            </a:r>
            <a:endParaRPr sz="3700"/>
          </a:p>
        </p:txBody>
      </p:sp>
      <p:sp>
        <p:nvSpPr>
          <p:cNvPr id="259" name="Google Shape;259;p16"/>
          <p:cNvSpPr/>
          <p:nvPr/>
        </p:nvSpPr>
        <p:spPr>
          <a:xfrm>
            <a:off x="4367784" y="4090415"/>
            <a:ext cx="906780" cy="905510"/>
          </a:xfrm>
          <a:custGeom>
            <a:rect b="b" l="l" r="r" t="t"/>
            <a:pathLst>
              <a:path extrusionOk="0" h="905510" w="906779">
                <a:moveTo>
                  <a:pt x="453389" y="905256"/>
                </a:moveTo>
                <a:lnTo>
                  <a:pt x="400835" y="902560"/>
                </a:lnTo>
                <a:lnTo>
                  <a:pt x="350531" y="894470"/>
                </a:lnTo>
                <a:lnTo>
                  <a:pt x="302478" y="880978"/>
                </a:lnTo>
                <a:lnTo>
                  <a:pt x="256677" y="862077"/>
                </a:lnTo>
                <a:lnTo>
                  <a:pt x="213126" y="837761"/>
                </a:lnTo>
                <a:lnTo>
                  <a:pt x="171827" y="808024"/>
                </a:lnTo>
                <a:lnTo>
                  <a:pt x="132778" y="772858"/>
                </a:lnTo>
                <a:lnTo>
                  <a:pt x="97561" y="733886"/>
                </a:lnTo>
                <a:lnTo>
                  <a:pt x="67758" y="692652"/>
                </a:lnTo>
                <a:lnTo>
                  <a:pt x="43369" y="649159"/>
                </a:lnTo>
                <a:lnTo>
                  <a:pt x="24397" y="603409"/>
                </a:lnTo>
                <a:lnTo>
                  <a:pt x="10844" y="555402"/>
                </a:lnTo>
                <a:lnTo>
                  <a:pt x="2711" y="505141"/>
                </a:lnTo>
                <a:lnTo>
                  <a:pt x="0" y="452628"/>
                </a:lnTo>
                <a:lnTo>
                  <a:pt x="2711" y="400189"/>
                </a:lnTo>
                <a:lnTo>
                  <a:pt x="10844" y="349991"/>
                </a:lnTo>
                <a:lnTo>
                  <a:pt x="24397" y="302031"/>
                </a:lnTo>
                <a:lnTo>
                  <a:pt x="43401" y="256254"/>
                </a:lnTo>
                <a:lnTo>
                  <a:pt x="67758" y="212831"/>
                </a:lnTo>
                <a:lnTo>
                  <a:pt x="97561" y="171589"/>
                </a:lnTo>
                <a:lnTo>
                  <a:pt x="132778" y="132587"/>
                </a:lnTo>
                <a:lnTo>
                  <a:pt x="171827" y="97446"/>
                </a:lnTo>
                <a:lnTo>
                  <a:pt x="213126" y="67705"/>
                </a:lnTo>
                <a:lnTo>
                  <a:pt x="256677" y="43364"/>
                </a:lnTo>
                <a:lnTo>
                  <a:pt x="302478" y="24422"/>
                </a:lnTo>
                <a:lnTo>
                  <a:pt x="350531" y="10881"/>
                </a:lnTo>
                <a:lnTo>
                  <a:pt x="400835" y="2740"/>
                </a:lnTo>
                <a:lnTo>
                  <a:pt x="453389" y="0"/>
                </a:lnTo>
                <a:lnTo>
                  <a:pt x="505944" y="2740"/>
                </a:lnTo>
                <a:lnTo>
                  <a:pt x="556248" y="10881"/>
                </a:lnTo>
                <a:lnTo>
                  <a:pt x="604300" y="24422"/>
                </a:lnTo>
                <a:lnTo>
                  <a:pt x="650102" y="43364"/>
                </a:lnTo>
                <a:lnTo>
                  <a:pt x="676131" y="57912"/>
                </a:lnTo>
                <a:lnTo>
                  <a:pt x="453389" y="57912"/>
                </a:lnTo>
                <a:lnTo>
                  <a:pt x="400098" y="61166"/>
                </a:lnTo>
                <a:lnTo>
                  <a:pt x="349475" y="70837"/>
                </a:lnTo>
                <a:lnTo>
                  <a:pt x="301525" y="86927"/>
                </a:lnTo>
                <a:lnTo>
                  <a:pt x="256250" y="109438"/>
                </a:lnTo>
                <a:lnTo>
                  <a:pt x="213653" y="138373"/>
                </a:lnTo>
                <a:lnTo>
                  <a:pt x="173735" y="173735"/>
                </a:lnTo>
                <a:lnTo>
                  <a:pt x="138367" y="213677"/>
                </a:lnTo>
                <a:lnTo>
                  <a:pt x="109388" y="256311"/>
                </a:lnTo>
                <a:lnTo>
                  <a:pt x="86891" y="301466"/>
                </a:lnTo>
                <a:lnTo>
                  <a:pt x="70795" y="349313"/>
                </a:lnTo>
                <a:lnTo>
                  <a:pt x="61133" y="399796"/>
                </a:lnTo>
                <a:lnTo>
                  <a:pt x="57911" y="452913"/>
                </a:lnTo>
                <a:lnTo>
                  <a:pt x="61133" y="506143"/>
                </a:lnTo>
                <a:lnTo>
                  <a:pt x="70795" y="556679"/>
                </a:lnTo>
                <a:lnTo>
                  <a:pt x="86891" y="604527"/>
                </a:lnTo>
                <a:lnTo>
                  <a:pt x="109417" y="649693"/>
                </a:lnTo>
                <a:lnTo>
                  <a:pt x="138367" y="692180"/>
                </a:lnTo>
                <a:lnTo>
                  <a:pt x="173735" y="731996"/>
                </a:lnTo>
                <a:lnTo>
                  <a:pt x="213653" y="767270"/>
                </a:lnTo>
                <a:lnTo>
                  <a:pt x="256250" y="796127"/>
                </a:lnTo>
                <a:lnTo>
                  <a:pt x="301525" y="818566"/>
                </a:lnTo>
                <a:lnTo>
                  <a:pt x="349475" y="834584"/>
                </a:lnTo>
                <a:lnTo>
                  <a:pt x="400098" y="844177"/>
                </a:lnTo>
                <a:lnTo>
                  <a:pt x="453389" y="847344"/>
                </a:lnTo>
                <a:lnTo>
                  <a:pt x="676491" y="847344"/>
                </a:lnTo>
                <a:lnTo>
                  <a:pt x="650102" y="862077"/>
                </a:lnTo>
                <a:lnTo>
                  <a:pt x="604300" y="880978"/>
                </a:lnTo>
                <a:lnTo>
                  <a:pt x="556248" y="894470"/>
                </a:lnTo>
                <a:lnTo>
                  <a:pt x="505944" y="902560"/>
                </a:lnTo>
                <a:lnTo>
                  <a:pt x="453389" y="905256"/>
                </a:lnTo>
                <a:close/>
              </a:path>
              <a:path extrusionOk="0" h="905510" w="906779">
                <a:moveTo>
                  <a:pt x="676491" y="847344"/>
                </a:moveTo>
                <a:lnTo>
                  <a:pt x="453389" y="847344"/>
                </a:lnTo>
                <a:lnTo>
                  <a:pt x="506681" y="844177"/>
                </a:lnTo>
                <a:lnTo>
                  <a:pt x="557304" y="834584"/>
                </a:lnTo>
                <a:lnTo>
                  <a:pt x="605254" y="818566"/>
                </a:lnTo>
                <a:lnTo>
                  <a:pt x="650529" y="796127"/>
                </a:lnTo>
                <a:lnTo>
                  <a:pt x="693126" y="767270"/>
                </a:lnTo>
                <a:lnTo>
                  <a:pt x="733044" y="731996"/>
                </a:lnTo>
                <a:lnTo>
                  <a:pt x="768445" y="692180"/>
                </a:lnTo>
                <a:lnTo>
                  <a:pt x="797404" y="649693"/>
                </a:lnTo>
                <a:lnTo>
                  <a:pt x="819923" y="604527"/>
                </a:lnTo>
                <a:lnTo>
                  <a:pt x="836005" y="556679"/>
                </a:lnTo>
                <a:lnTo>
                  <a:pt x="845652" y="506143"/>
                </a:lnTo>
                <a:lnTo>
                  <a:pt x="848868" y="452913"/>
                </a:lnTo>
                <a:lnTo>
                  <a:pt x="845652" y="399796"/>
                </a:lnTo>
                <a:lnTo>
                  <a:pt x="836005" y="349313"/>
                </a:lnTo>
                <a:lnTo>
                  <a:pt x="819923" y="301466"/>
                </a:lnTo>
                <a:lnTo>
                  <a:pt x="797404" y="256254"/>
                </a:lnTo>
                <a:lnTo>
                  <a:pt x="768445" y="213677"/>
                </a:lnTo>
                <a:lnTo>
                  <a:pt x="733044" y="173735"/>
                </a:lnTo>
                <a:lnTo>
                  <a:pt x="693126" y="138373"/>
                </a:lnTo>
                <a:lnTo>
                  <a:pt x="650529" y="109438"/>
                </a:lnTo>
                <a:lnTo>
                  <a:pt x="605254" y="86927"/>
                </a:lnTo>
                <a:lnTo>
                  <a:pt x="557304" y="70837"/>
                </a:lnTo>
                <a:lnTo>
                  <a:pt x="506681" y="61166"/>
                </a:lnTo>
                <a:lnTo>
                  <a:pt x="453389" y="57912"/>
                </a:lnTo>
                <a:lnTo>
                  <a:pt x="676131" y="57912"/>
                </a:lnTo>
                <a:lnTo>
                  <a:pt x="734952" y="97446"/>
                </a:lnTo>
                <a:lnTo>
                  <a:pt x="774001" y="132587"/>
                </a:lnTo>
                <a:lnTo>
                  <a:pt x="809248" y="171589"/>
                </a:lnTo>
                <a:lnTo>
                  <a:pt x="839063" y="212831"/>
                </a:lnTo>
                <a:lnTo>
                  <a:pt x="863450" y="256311"/>
                </a:lnTo>
                <a:lnTo>
                  <a:pt x="882412" y="302031"/>
                </a:lnTo>
                <a:lnTo>
                  <a:pt x="895952" y="349991"/>
                </a:lnTo>
                <a:lnTo>
                  <a:pt x="904073" y="400189"/>
                </a:lnTo>
                <a:lnTo>
                  <a:pt x="906779" y="452628"/>
                </a:lnTo>
                <a:lnTo>
                  <a:pt x="904073" y="505141"/>
                </a:lnTo>
                <a:lnTo>
                  <a:pt x="895952" y="555402"/>
                </a:lnTo>
                <a:lnTo>
                  <a:pt x="882412" y="603409"/>
                </a:lnTo>
                <a:lnTo>
                  <a:pt x="863450" y="649159"/>
                </a:lnTo>
                <a:lnTo>
                  <a:pt x="839063" y="692652"/>
                </a:lnTo>
                <a:lnTo>
                  <a:pt x="809248" y="733886"/>
                </a:lnTo>
                <a:lnTo>
                  <a:pt x="774001" y="772858"/>
                </a:lnTo>
                <a:lnTo>
                  <a:pt x="734952" y="808024"/>
                </a:lnTo>
                <a:lnTo>
                  <a:pt x="693653" y="837761"/>
                </a:lnTo>
                <a:lnTo>
                  <a:pt x="676491" y="847344"/>
                </a:lnTo>
                <a:close/>
              </a:path>
              <a:path extrusionOk="0" h="905510" w="906779">
                <a:moveTo>
                  <a:pt x="309086" y="381000"/>
                </a:moveTo>
                <a:lnTo>
                  <a:pt x="269585" y="369319"/>
                </a:lnTo>
                <a:lnTo>
                  <a:pt x="242958" y="337006"/>
                </a:lnTo>
                <a:lnTo>
                  <a:pt x="237743" y="309372"/>
                </a:lnTo>
                <a:lnTo>
                  <a:pt x="239047" y="295173"/>
                </a:lnTo>
                <a:lnTo>
                  <a:pt x="258603" y="258794"/>
                </a:lnTo>
                <a:lnTo>
                  <a:pt x="294835" y="239117"/>
                </a:lnTo>
                <a:lnTo>
                  <a:pt x="309086" y="237743"/>
                </a:lnTo>
                <a:lnTo>
                  <a:pt x="323586" y="239117"/>
                </a:lnTo>
                <a:lnTo>
                  <a:pt x="360140" y="258794"/>
                </a:lnTo>
                <a:lnTo>
                  <a:pt x="379696" y="295173"/>
                </a:lnTo>
                <a:lnTo>
                  <a:pt x="380999" y="309372"/>
                </a:lnTo>
                <a:lnTo>
                  <a:pt x="379678" y="323747"/>
                </a:lnTo>
                <a:lnTo>
                  <a:pt x="359854" y="360140"/>
                </a:lnTo>
                <a:lnTo>
                  <a:pt x="323354" y="379749"/>
                </a:lnTo>
                <a:lnTo>
                  <a:pt x="309086" y="381000"/>
                </a:lnTo>
                <a:close/>
              </a:path>
              <a:path extrusionOk="0" h="905510" w="906779">
                <a:moveTo>
                  <a:pt x="597693" y="381000"/>
                </a:moveTo>
                <a:lnTo>
                  <a:pt x="558032" y="369319"/>
                </a:lnTo>
                <a:lnTo>
                  <a:pt x="531066" y="337006"/>
                </a:lnTo>
                <a:lnTo>
                  <a:pt x="525779" y="309372"/>
                </a:lnTo>
                <a:lnTo>
                  <a:pt x="527101" y="295173"/>
                </a:lnTo>
                <a:lnTo>
                  <a:pt x="546925" y="258794"/>
                </a:lnTo>
                <a:lnTo>
                  <a:pt x="583425" y="239117"/>
                </a:lnTo>
                <a:lnTo>
                  <a:pt x="597693" y="237743"/>
                </a:lnTo>
                <a:lnTo>
                  <a:pt x="611944" y="239117"/>
                </a:lnTo>
                <a:lnTo>
                  <a:pt x="648176" y="258794"/>
                </a:lnTo>
                <a:lnTo>
                  <a:pt x="667732" y="295173"/>
                </a:lnTo>
                <a:lnTo>
                  <a:pt x="669035" y="309372"/>
                </a:lnTo>
                <a:lnTo>
                  <a:pt x="667732" y="323747"/>
                </a:lnTo>
                <a:lnTo>
                  <a:pt x="648176" y="360140"/>
                </a:lnTo>
                <a:lnTo>
                  <a:pt x="611944" y="379749"/>
                </a:lnTo>
                <a:lnTo>
                  <a:pt x="597693" y="381000"/>
                </a:lnTo>
                <a:close/>
              </a:path>
              <a:path extrusionOk="0" h="905510" w="906779">
                <a:moveTo>
                  <a:pt x="453104" y="736092"/>
                </a:moveTo>
                <a:lnTo>
                  <a:pt x="400006" y="731875"/>
                </a:lnTo>
                <a:lnTo>
                  <a:pt x="352008" y="719078"/>
                </a:lnTo>
                <a:lnTo>
                  <a:pt x="309099" y="697689"/>
                </a:lnTo>
                <a:lnTo>
                  <a:pt x="271271" y="667702"/>
                </a:lnTo>
                <a:lnTo>
                  <a:pt x="239623" y="630269"/>
                </a:lnTo>
                <a:lnTo>
                  <a:pt x="215110" y="586263"/>
                </a:lnTo>
                <a:lnTo>
                  <a:pt x="197722" y="535686"/>
                </a:lnTo>
                <a:lnTo>
                  <a:pt x="187451" y="478536"/>
                </a:lnTo>
                <a:lnTo>
                  <a:pt x="222503" y="478536"/>
                </a:lnTo>
                <a:lnTo>
                  <a:pt x="237625" y="527888"/>
                </a:lnTo>
                <a:lnTo>
                  <a:pt x="258662" y="569647"/>
                </a:lnTo>
                <a:lnTo>
                  <a:pt x="285615" y="603809"/>
                </a:lnTo>
                <a:lnTo>
                  <a:pt x="318487" y="630373"/>
                </a:lnTo>
                <a:lnTo>
                  <a:pt x="357278" y="649338"/>
                </a:lnTo>
                <a:lnTo>
                  <a:pt x="401991" y="660702"/>
                </a:lnTo>
                <a:lnTo>
                  <a:pt x="452627" y="664464"/>
                </a:lnTo>
                <a:lnTo>
                  <a:pt x="637880" y="664464"/>
                </a:lnTo>
                <a:lnTo>
                  <a:pt x="635126" y="667702"/>
                </a:lnTo>
                <a:lnTo>
                  <a:pt x="597229" y="697689"/>
                </a:lnTo>
                <a:lnTo>
                  <a:pt x="554259" y="719078"/>
                </a:lnTo>
                <a:lnTo>
                  <a:pt x="506218" y="731875"/>
                </a:lnTo>
                <a:lnTo>
                  <a:pt x="453104" y="736092"/>
                </a:lnTo>
                <a:close/>
              </a:path>
              <a:path extrusionOk="0" h="905510" w="906779">
                <a:moveTo>
                  <a:pt x="637880" y="664464"/>
                </a:moveTo>
                <a:lnTo>
                  <a:pt x="452627" y="664464"/>
                </a:lnTo>
                <a:lnTo>
                  <a:pt x="503264" y="660702"/>
                </a:lnTo>
                <a:lnTo>
                  <a:pt x="547977" y="649338"/>
                </a:lnTo>
                <a:lnTo>
                  <a:pt x="586768" y="630373"/>
                </a:lnTo>
                <a:lnTo>
                  <a:pt x="619640" y="603809"/>
                </a:lnTo>
                <a:lnTo>
                  <a:pt x="646593" y="569647"/>
                </a:lnTo>
                <a:lnTo>
                  <a:pt x="667630" y="527888"/>
                </a:lnTo>
                <a:lnTo>
                  <a:pt x="682752" y="478536"/>
                </a:lnTo>
                <a:lnTo>
                  <a:pt x="719328" y="478536"/>
                </a:lnTo>
                <a:lnTo>
                  <a:pt x="709038" y="535686"/>
                </a:lnTo>
                <a:lnTo>
                  <a:pt x="691586" y="586263"/>
                </a:lnTo>
                <a:lnTo>
                  <a:pt x="666955" y="630269"/>
                </a:lnTo>
                <a:lnTo>
                  <a:pt x="637880" y="664464"/>
                </a:lnTo>
                <a:close/>
              </a:path>
            </a:pathLst>
          </a:custGeom>
          <a:solidFill>
            <a:srgbClr val="0C59A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17"/>
          <p:cNvSpPr txBox="1"/>
          <p:nvPr>
            <p:ph type="title"/>
          </p:nvPr>
        </p:nvSpPr>
        <p:spPr>
          <a:xfrm>
            <a:off x="1150222" y="778275"/>
            <a:ext cx="77559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800"/>
              <a:t>Supervised Learning Scenarios</a:t>
            </a:r>
            <a:endParaRPr sz="3800"/>
          </a:p>
        </p:txBody>
      </p:sp>
      <p:sp>
        <p:nvSpPr>
          <p:cNvPr id="265" name="Google Shape;265;p17"/>
          <p:cNvSpPr txBox="1"/>
          <p:nvPr/>
        </p:nvSpPr>
        <p:spPr>
          <a:xfrm>
            <a:off x="993045" y="1662932"/>
            <a:ext cx="4495165" cy="2951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9850">
            <a:spAutoFit/>
          </a:bodyPr>
          <a:lstStyle/>
          <a:p>
            <a:pPr indent="-343535" lvl="0" marL="355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Face Recognition</a:t>
            </a:r>
            <a:endParaRPr b="0" i="0" sz="3200" u="none" cap="none" strike="noStrike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indent="-343535" lvl="0" marL="355600" marR="0" rtl="0" algn="l">
              <a:lnSpc>
                <a:spcPct val="100000"/>
              </a:lnSpc>
              <a:spcBef>
                <a:spcPts val="76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Character Recognition</a:t>
            </a:r>
            <a:endParaRPr b="0" i="0" sz="3200" u="none" cap="none" strike="noStrike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indent="-343535" lvl="0" marL="355600" marR="0" rtl="0" algn="l">
              <a:lnSpc>
                <a:spcPct val="100000"/>
              </a:lnSpc>
              <a:spcBef>
                <a:spcPts val="77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Document Classification</a:t>
            </a:r>
            <a:endParaRPr b="0" i="0" sz="3200" u="none" cap="none" strike="noStrike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indent="-343535" lvl="0" marL="355600" marR="0" rtl="0" algn="l">
              <a:lnSpc>
                <a:spcPct val="100000"/>
              </a:lnSpc>
              <a:spcBef>
                <a:spcPts val="77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Sentiment Analysis</a:t>
            </a:r>
            <a:endParaRPr b="0" i="0" sz="3200" u="none" cap="none" strike="noStrike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indent="-343535" lvl="0" marL="355600" marR="0" rtl="0" algn="l">
              <a:lnSpc>
                <a:spcPct val="100000"/>
              </a:lnSpc>
              <a:spcBef>
                <a:spcPts val="76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Disease Detection</a:t>
            </a:r>
            <a:endParaRPr b="0" i="0" sz="3200" u="none" cap="none" strike="noStrike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18"/>
          <p:cNvSpPr txBox="1"/>
          <p:nvPr>
            <p:ph type="title"/>
          </p:nvPr>
        </p:nvSpPr>
        <p:spPr>
          <a:xfrm>
            <a:off x="1852568" y="746242"/>
            <a:ext cx="6348600" cy="6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4200"/>
              <a:t>Unsupervised Learning</a:t>
            </a:r>
            <a:endParaRPr sz="4200"/>
          </a:p>
        </p:txBody>
      </p:sp>
      <p:sp>
        <p:nvSpPr>
          <p:cNvPr id="271" name="Google Shape;271;p18"/>
          <p:cNvSpPr txBox="1"/>
          <p:nvPr/>
        </p:nvSpPr>
        <p:spPr>
          <a:xfrm>
            <a:off x="993045" y="1759772"/>
            <a:ext cx="7673340" cy="36061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-343535" lvl="0" marL="355600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The agent learns patterns in the input even  though no explicit	feedback is supplied.</a:t>
            </a:r>
            <a:endParaRPr b="0" i="0" sz="3200" u="none" cap="none" strike="noStrike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50"/>
              <a:buFont typeface="Arial"/>
              <a:buNone/>
            </a:pPr>
            <a:r>
              <a:t/>
            </a:r>
            <a:endParaRPr b="0" i="0" sz="415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3535" lvl="0" marL="355600" marR="233679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The most common unsupervised learning  task is </a:t>
            </a:r>
            <a:r>
              <a:rPr b="1" i="0" lang="en-US" sz="3200" u="none" cap="none" strike="noStrik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clustering.</a:t>
            </a:r>
            <a:endParaRPr b="0" i="0" sz="3200" u="none" cap="none" strike="noStrike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47"/>
          <p:cNvSpPr txBox="1"/>
          <p:nvPr>
            <p:ph type="title"/>
          </p:nvPr>
        </p:nvSpPr>
        <p:spPr>
          <a:xfrm>
            <a:off x="1852568" y="746242"/>
            <a:ext cx="6348600" cy="6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4200"/>
              <a:t>Unsupervised Learning</a:t>
            </a:r>
            <a:endParaRPr sz="4200"/>
          </a:p>
        </p:txBody>
      </p:sp>
      <p:pic>
        <p:nvPicPr>
          <p:cNvPr id="277" name="Google Shape;277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49988" y="1960713"/>
            <a:ext cx="5728771" cy="52197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9"/>
          <p:cNvSpPr txBox="1"/>
          <p:nvPr>
            <p:ph type="title"/>
          </p:nvPr>
        </p:nvSpPr>
        <p:spPr>
          <a:xfrm>
            <a:off x="1743055" y="746242"/>
            <a:ext cx="6572400" cy="6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4200"/>
              <a:t>Reinforcement Learning</a:t>
            </a:r>
            <a:endParaRPr sz="4200"/>
          </a:p>
        </p:txBody>
      </p:sp>
      <p:sp>
        <p:nvSpPr>
          <p:cNvPr id="283" name="Google Shape;283;p19"/>
          <p:cNvSpPr txBox="1"/>
          <p:nvPr/>
        </p:nvSpPr>
        <p:spPr>
          <a:xfrm>
            <a:off x="993044" y="1759772"/>
            <a:ext cx="7811909" cy="20390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-343535" lvl="0" marL="355600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The agent learns from a series of  reinforcements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69900" marR="0" rtl="0" algn="l">
              <a:lnSpc>
                <a:spcPct val="100000"/>
              </a:lnSpc>
              <a:spcBef>
                <a:spcPts val="69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– </a:t>
            </a:r>
            <a:r>
              <a:rPr b="0" i="0" lang="en-US" sz="2800" u="none" cap="none" strike="noStrik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rewards or punishments</a:t>
            </a:r>
            <a:endParaRPr b="0" i="0" sz="2800" u="none" cap="none" strike="noStrike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indent="0" lvl="0" marL="469900" marR="0" rtl="0" algn="l">
              <a:lnSpc>
                <a:spcPct val="100000"/>
              </a:lnSpc>
              <a:spcBef>
                <a:spcPts val="69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8"/>
          <p:cNvSpPr txBox="1"/>
          <p:nvPr>
            <p:ph type="title"/>
          </p:nvPr>
        </p:nvSpPr>
        <p:spPr>
          <a:xfrm>
            <a:off x="1743055" y="746242"/>
            <a:ext cx="6572400" cy="6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4200"/>
              <a:t>Reinforcement Learning</a:t>
            </a:r>
            <a:endParaRPr sz="4200"/>
          </a:p>
        </p:txBody>
      </p:sp>
      <p:sp>
        <p:nvSpPr>
          <p:cNvPr descr="https://miro.medium.com/v2/resize:fit:1050/1*4u2GtNnMa9xso1WkLh7hVA.png" id="289" name="Google Shape;289;p48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Reinforcement learning in dog training, where the dog and trainer are the agent and environment. They interact with actions, rewards, and observations." id="290" name="Google Shape;290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2369" y="1933116"/>
            <a:ext cx="9505223" cy="53466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9"/>
          <p:cNvSpPr txBox="1"/>
          <p:nvPr>
            <p:ph type="title"/>
          </p:nvPr>
        </p:nvSpPr>
        <p:spPr>
          <a:xfrm>
            <a:off x="1743055" y="746242"/>
            <a:ext cx="6572400" cy="6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4200"/>
              <a:t>Reinforcement Learning</a:t>
            </a:r>
            <a:endParaRPr sz="4200"/>
          </a:p>
        </p:txBody>
      </p:sp>
      <p:sp>
        <p:nvSpPr>
          <p:cNvPr descr="https://miro.medium.com/v2/resize:fit:1050/1*4u2GtNnMa9xso1WkLh7hVA.png" id="296" name="Google Shape;296;p49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7" name="Google Shape;297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85925" y="2543804"/>
            <a:ext cx="6686550" cy="4733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20"/>
          <p:cNvSpPr txBox="1"/>
          <p:nvPr>
            <p:ph type="title"/>
          </p:nvPr>
        </p:nvSpPr>
        <p:spPr>
          <a:xfrm>
            <a:off x="1693583" y="473481"/>
            <a:ext cx="6671233" cy="123110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Some Applications of Reinforcement Learning</a:t>
            </a:r>
            <a:endParaRPr/>
          </a:p>
        </p:txBody>
      </p:sp>
      <p:sp>
        <p:nvSpPr>
          <p:cNvPr id="303" name="Google Shape;303;p20"/>
          <p:cNvSpPr txBox="1"/>
          <p:nvPr>
            <p:ph idx="1" type="body"/>
          </p:nvPr>
        </p:nvSpPr>
        <p:spPr>
          <a:xfrm>
            <a:off x="993045" y="1905000"/>
            <a:ext cx="8072309" cy="14773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/>
              <a:t>Autonomous vehicle</a:t>
            </a:r>
            <a:endParaRPr/>
          </a:p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/>
              <a:t>Robotics</a:t>
            </a:r>
            <a:endParaRPr/>
          </a:p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/>
              <a:t>Artificial game agent (such as AlphaGo)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21"/>
          <p:cNvSpPr txBox="1"/>
          <p:nvPr>
            <p:ph type="title"/>
          </p:nvPr>
        </p:nvSpPr>
        <p:spPr>
          <a:xfrm>
            <a:off x="1288742" y="2378563"/>
            <a:ext cx="7630159" cy="185356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508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What is the difference between  reinforcement learning and  supervised learning ????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22"/>
          <p:cNvSpPr txBox="1"/>
          <p:nvPr>
            <p:ph type="title"/>
          </p:nvPr>
        </p:nvSpPr>
        <p:spPr>
          <a:xfrm>
            <a:off x="993124" y="746242"/>
            <a:ext cx="8071500" cy="6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4200"/>
              <a:t>Three Main Types of Learning</a:t>
            </a:r>
            <a:endParaRPr sz="4200"/>
          </a:p>
        </p:txBody>
      </p:sp>
      <p:sp>
        <p:nvSpPr>
          <p:cNvPr id="314" name="Google Shape;314;p22"/>
          <p:cNvSpPr txBox="1"/>
          <p:nvPr/>
        </p:nvSpPr>
        <p:spPr>
          <a:xfrm>
            <a:off x="993045" y="1759772"/>
            <a:ext cx="8052434" cy="14890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-343535" lvl="0" marL="355600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The three main types arise based on the type  of feedback that the agent gets from the  environment.</a:t>
            </a:r>
            <a:endParaRPr b="0" i="0" sz="3200" u="none" cap="none" strike="noStrike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  <p:pic>
        <p:nvPicPr>
          <p:cNvPr id="315" name="Google Shape;315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38600" y="2971800"/>
            <a:ext cx="4614863" cy="46148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42"/>
          <p:cNvSpPr txBox="1"/>
          <p:nvPr>
            <p:ph idx="4294967295" type="title"/>
          </p:nvPr>
        </p:nvSpPr>
        <p:spPr>
          <a:xfrm>
            <a:off x="993044" y="746242"/>
            <a:ext cx="8072309" cy="13542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4300" u="none" cap="none" strike="noStrike">
                <a:solidFill>
                  <a:srgbClr val="0C59AF"/>
                </a:solidFill>
                <a:latin typeface="Algerian"/>
                <a:ea typeface="Algerian"/>
                <a:cs typeface="Algerian"/>
                <a:sym typeface="Algerian"/>
              </a:rPr>
              <a:t>Relationship between Some Popular Terms</a:t>
            </a:r>
            <a:endParaRPr/>
          </a:p>
        </p:txBody>
      </p:sp>
      <p:pic>
        <p:nvPicPr>
          <p:cNvPr descr="Intel: Diagram of relationship between AI, ML and DL" id="62" name="Google Shape;62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27104" y="2032136"/>
            <a:ext cx="5548905" cy="5724782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42"/>
          <p:cNvSpPr txBox="1"/>
          <p:nvPr/>
        </p:nvSpPr>
        <p:spPr>
          <a:xfrm>
            <a:off x="6510969" y="7447402"/>
            <a:ext cx="131799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Image_source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23"/>
          <p:cNvSpPr txBox="1"/>
          <p:nvPr>
            <p:ph type="title"/>
          </p:nvPr>
        </p:nvSpPr>
        <p:spPr>
          <a:xfrm>
            <a:off x="1307079" y="778275"/>
            <a:ext cx="7442834" cy="185356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512444" marR="50482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The importance of feature  vector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in case of supervised learning</a:t>
            </a:r>
            <a:endParaRPr/>
          </a:p>
        </p:txBody>
      </p:sp>
      <p:sp>
        <p:nvSpPr>
          <p:cNvPr id="321" name="Google Shape;321;p23"/>
          <p:cNvSpPr txBox="1"/>
          <p:nvPr/>
        </p:nvSpPr>
        <p:spPr>
          <a:xfrm>
            <a:off x="993045" y="3207592"/>
            <a:ext cx="7738200" cy="9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-343535" lvl="0" marL="355600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The features should actually have </a:t>
            </a:r>
            <a:r>
              <a:rPr lang="en-US" sz="3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an effect</a:t>
            </a:r>
            <a:r>
              <a:rPr b="0" i="0" lang="en-US" sz="3200" u="none" cap="none" strike="noStrik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on  the classification.</a:t>
            </a:r>
            <a:endParaRPr b="0" i="0" sz="3200" u="none" cap="none" strike="noStrike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 txBox="1"/>
          <p:nvPr>
            <p:ph type="title"/>
          </p:nvPr>
        </p:nvSpPr>
        <p:spPr>
          <a:xfrm>
            <a:off x="1693583" y="473481"/>
            <a:ext cx="66711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900"/>
              <a:t>Semi-Supervised Learning</a:t>
            </a:r>
            <a:endParaRPr sz="3900"/>
          </a:p>
        </p:txBody>
      </p:sp>
      <p:sp>
        <p:nvSpPr>
          <p:cNvPr id="327" name="Google Shape;327;p24"/>
          <p:cNvSpPr txBox="1"/>
          <p:nvPr>
            <p:ph idx="1" type="body"/>
          </p:nvPr>
        </p:nvSpPr>
        <p:spPr>
          <a:xfrm>
            <a:off x="993045" y="1662932"/>
            <a:ext cx="8072309" cy="9848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200"/>
              <a:t>Uses a small amount of labeled data with a large amount of unlabeled data</a:t>
            </a:r>
            <a:endParaRPr/>
          </a:p>
        </p:txBody>
      </p:sp>
      <p:pic>
        <p:nvPicPr>
          <p:cNvPr id="328" name="Google Shape;328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57297" y="3150823"/>
            <a:ext cx="8176188" cy="41753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25"/>
          <p:cNvSpPr txBox="1"/>
          <p:nvPr>
            <p:ph type="title"/>
          </p:nvPr>
        </p:nvSpPr>
        <p:spPr>
          <a:xfrm>
            <a:off x="1445847" y="625878"/>
            <a:ext cx="7317300" cy="11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540385" lvl="0" marL="12700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800"/>
              <a:t>Traditional Algorithms vs  Machine Learning Algorithms</a:t>
            </a:r>
            <a:endParaRPr sz="3800"/>
          </a:p>
        </p:txBody>
      </p:sp>
      <p:pic>
        <p:nvPicPr>
          <p:cNvPr id="334" name="Google Shape;334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7284" y="2141057"/>
            <a:ext cx="9639759" cy="54223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50"/>
          <p:cNvSpPr txBox="1"/>
          <p:nvPr>
            <p:ph type="title"/>
          </p:nvPr>
        </p:nvSpPr>
        <p:spPr>
          <a:xfrm>
            <a:off x="1445847" y="625878"/>
            <a:ext cx="7317300" cy="11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540385" lvl="0" marL="12700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800"/>
              <a:t>Traditional Algorithms vs  Machine Learning Algorithms</a:t>
            </a:r>
            <a:endParaRPr sz="3800"/>
          </a:p>
        </p:txBody>
      </p:sp>
      <p:sp>
        <p:nvSpPr>
          <p:cNvPr id="340" name="Google Shape;340;p50"/>
          <p:cNvSpPr/>
          <p:nvPr/>
        </p:nvSpPr>
        <p:spPr>
          <a:xfrm>
            <a:off x="656708" y="2273262"/>
            <a:ext cx="8450016" cy="386179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6"/>
          <p:cNvSpPr txBox="1"/>
          <p:nvPr>
            <p:ph type="title"/>
          </p:nvPr>
        </p:nvSpPr>
        <p:spPr>
          <a:xfrm>
            <a:off x="1078604" y="746242"/>
            <a:ext cx="7896300" cy="6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4200"/>
              <a:t>Some real-world applications</a:t>
            </a:r>
            <a:endParaRPr sz="4200"/>
          </a:p>
        </p:txBody>
      </p:sp>
      <p:sp>
        <p:nvSpPr>
          <p:cNvPr id="346" name="Google Shape;346;p26"/>
          <p:cNvSpPr txBox="1"/>
          <p:nvPr/>
        </p:nvSpPr>
        <p:spPr>
          <a:xfrm>
            <a:off x="993045" y="1759772"/>
            <a:ext cx="7473950" cy="3830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-343535" lvl="0" marL="355600" marR="60388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Information retrieval (text, visual, and  multimedia searches)</a:t>
            </a:r>
            <a:endParaRPr b="0" i="0" sz="3200" u="none" cap="none" strike="noStrike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indent="-343535" lvl="0" marL="355600" marR="0" rtl="0" algn="l">
              <a:lnSpc>
                <a:spcPct val="100000"/>
              </a:lnSpc>
              <a:spcBef>
                <a:spcPts val="77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Machine Translation</a:t>
            </a:r>
            <a:endParaRPr b="0" i="0" sz="3200" u="none" cap="none" strike="noStrike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indent="-343535" lvl="0" marL="355600" marR="0" rtl="0" algn="l">
              <a:lnSpc>
                <a:spcPct val="100000"/>
              </a:lnSpc>
              <a:spcBef>
                <a:spcPts val="77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Question Answering</a:t>
            </a:r>
            <a:endParaRPr b="0" i="0" sz="3200" u="none" cap="none" strike="noStrike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indent="-343535" lvl="0" marL="355600" marR="0" rtl="0" algn="l">
              <a:lnSpc>
                <a:spcPct val="100000"/>
              </a:lnSpc>
              <a:spcBef>
                <a:spcPts val="76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Social networks</a:t>
            </a:r>
            <a:endParaRPr b="0" i="0" sz="3200" u="none" cap="none" strike="noStrike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indent="-343535" lvl="0" marL="355600" marR="5080" rtl="0" algn="l">
              <a:lnSpc>
                <a:spcPct val="100000"/>
              </a:lnSpc>
              <a:spcBef>
                <a:spcPts val="77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Recommender systems (Amazon, Netﬂix,  etc.)</a:t>
            </a:r>
            <a:endParaRPr b="0" i="0" sz="3200" u="none" cap="none" strike="noStrike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27"/>
          <p:cNvSpPr txBox="1"/>
          <p:nvPr>
            <p:ph type="title"/>
          </p:nvPr>
        </p:nvSpPr>
        <p:spPr>
          <a:xfrm>
            <a:off x="1078604" y="746242"/>
            <a:ext cx="7896300" cy="6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4200"/>
              <a:t>Some real-world applications</a:t>
            </a:r>
            <a:endParaRPr sz="4200"/>
          </a:p>
        </p:txBody>
      </p:sp>
      <p:sp>
        <p:nvSpPr>
          <p:cNvPr id="352" name="Google Shape;352;p27"/>
          <p:cNvSpPr txBox="1"/>
          <p:nvPr/>
        </p:nvSpPr>
        <p:spPr>
          <a:xfrm>
            <a:off x="993045" y="1662932"/>
            <a:ext cx="7529830" cy="45123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9850">
            <a:spAutoFit/>
          </a:bodyPr>
          <a:lstStyle/>
          <a:p>
            <a:pPr indent="-343535" lvl="0" marL="355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Speech/handwriting/object recognition</a:t>
            </a:r>
            <a:endParaRPr b="0" i="0" sz="3200" u="none" cap="none" strike="noStrike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indent="-343535" lvl="0" marL="355600" marR="0" rtl="0" algn="l">
              <a:lnSpc>
                <a:spcPct val="100000"/>
              </a:lnSpc>
              <a:spcBef>
                <a:spcPts val="76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Ad placement on websites</a:t>
            </a:r>
            <a:endParaRPr b="0" i="0" sz="3200" u="none" cap="none" strike="noStrike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indent="-343535" lvl="0" marL="355600" marR="0" rtl="0" algn="l">
              <a:lnSpc>
                <a:spcPct val="100000"/>
              </a:lnSpc>
              <a:spcBef>
                <a:spcPts val="77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Credit-card fraud detection</a:t>
            </a:r>
            <a:endParaRPr b="0" i="0" sz="3200" u="none" cap="none" strike="noStrike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indent="-343535" lvl="0" marL="355600" marR="0" rtl="0" algn="l">
              <a:lnSpc>
                <a:spcPct val="100000"/>
              </a:lnSpc>
              <a:spcBef>
                <a:spcPts val="77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Weather prediction</a:t>
            </a:r>
            <a:endParaRPr b="0" i="0" sz="3200" u="none" cap="none" strike="noStrike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indent="-343535" lvl="0" marL="355600" marR="0" rtl="0" algn="l">
              <a:lnSpc>
                <a:spcPct val="100000"/>
              </a:lnSpc>
              <a:spcBef>
                <a:spcPts val="76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Autonomous vehicles (self-driving cars)</a:t>
            </a:r>
            <a:endParaRPr b="0" i="0" sz="3200" u="none" cap="none" strike="noStrike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indent="-343535" lvl="0" marL="355600" marR="0" rtl="0" algn="l">
              <a:lnSpc>
                <a:spcPct val="100000"/>
              </a:lnSpc>
              <a:spcBef>
                <a:spcPts val="77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Healthcare and life-sciences</a:t>
            </a:r>
            <a:endParaRPr b="0" i="0" sz="3200" u="none" cap="none" strike="noStrike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indent="0" lvl="0" marL="355600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... and many more applications in sciences  and engineering</a:t>
            </a:r>
            <a:endParaRPr b="0" i="0" sz="3200" u="none" cap="none" strike="noStrike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28"/>
          <p:cNvSpPr txBox="1"/>
          <p:nvPr>
            <p:ph type="title"/>
          </p:nvPr>
        </p:nvSpPr>
        <p:spPr>
          <a:xfrm>
            <a:off x="1693583" y="473481"/>
            <a:ext cx="66711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900"/>
              <a:t>These are not real people!</a:t>
            </a:r>
            <a:endParaRPr sz="3900"/>
          </a:p>
        </p:txBody>
      </p:sp>
      <p:sp>
        <p:nvSpPr>
          <p:cNvPr id="358" name="Google Shape;358;p28"/>
          <p:cNvSpPr txBox="1"/>
          <p:nvPr>
            <p:ph idx="1" type="body"/>
          </p:nvPr>
        </p:nvSpPr>
        <p:spPr>
          <a:xfrm>
            <a:off x="1021398" y="1658555"/>
            <a:ext cx="8072309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800"/>
              <a:t>Generated by ProGAN, developed by NVIDIA</a:t>
            </a:r>
            <a:endParaRPr/>
          </a:p>
        </p:txBody>
      </p:sp>
      <p:pic>
        <p:nvPicPr>
          <p:cNvPr id="359" name="Google Shape;359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362200"/>
            <a:ext cx="10058400" cy="50466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29"/>
          <p:cNvSpPr txBox="1"/>
          <p:nvPr>
            <p:ph type="title"/>
          </p:nvPr>
        </p:nvSpPr>
        <p:spPr>
          <a:xfrm>
            <a:off x="1693583" y="473481"/>
            <a:ext cx="6671233" cy="61555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Filling up holes in photo</a:t>
            </a:r>
            <a:endParaRPr/>
          </a:p>
        </p:txBody>
      </p:sp>
      <p:sp>
        <p:nvSpPr>
          <p:cNvPr id="366" name="Google Shape;366;p29"/>
          <p:cNvSpPr txBox="1"/>
          <p:nvPr>
            <p:ph idx="1" type="body"/>
          </p:nvPr>
        </p:nvSpPr>
        <p:spPr>
          <a:xfrm>
            <a:off x="993045" y="1662932"/>
            <a:ext cx="8072309" cy="45123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pic>
        <p:nvPicPr>
          <p:cNvPr id="367" name="Google Shape;367;p29" title="Research at NVIDIA: AI Reconstructs Photos with Realistic Results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735430"/>
            <a:ext cx="10055057" cy="56559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30"/>
          <p:cNvSpPr txBox="1"/>
          <p:nvPr>
            <p:ph type="title"/>
          </p:nvPr>
        </p:nvSpPr>
        <p:spPr>
          <a:xfrm>
            <a:off x="1693583" y="473481"/>
            <a:ext cx="6671233" cy="61555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DeepFake</a:t>
            </a:r>
            <a:endParaRPr/>
          </a:p>
        </p:txBody>
      </p:sp>
      <p:sp>
        <p:nvSpPr>
          <p:cNvPr id="373" name="Google Shape;373;p30"/>
          <p:cNvSpPr txBox="1"/>
          <p:nvPr>
            <p:ph idx="1" type="body"/>
          </p:nvPr>
        </p:nvSpPr>
        <p:spPr>
          <a:xfrm>
            <a:off x="993045" y="1662932"/>
            <a:ext cx="8072309" cy="45123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pic>
        <p:nvPicPr>
          <p:cNvPr id="374" name="Google Shape;374;p30" title="Deepfakes - Real Consequences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662932"/>
            <a:ext cx="10058400" cy="5657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31"/>
          <p:cNvSpPr txBox="1"/>
          <p:nvPr>
            <p:ph type="title"/>
          </p:nvPr>
        </p:nvSpPr>
        <p:spPr>
          <a:xfrm>
            <a:off x="3710462" y="746242"/>
            <a:ext cx="2633400" cy="6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4200"/>
              <a:t>Data Sets</a:t>
            </a:r>
            <a:endParaRPr sz="4200"/>
          </a:p>
        </p:txBody>
      </p:sp>
      <p:sp>
        <p:nvSpPr>
          <p:cNvPr id="380" name="Google Shape;380;p31"/>
          <p:cNvSpPr txBox="1"/>
          <p:nvPr/>
        </p:nvSpPr>
        <p:spPr>
          <a:xfrm>
            <a:off x="993044" y="1659224"/>
            <a:ext cx="6606361" cy="10073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3650">
            <a:spAutoFit/>
          </a:bodyPr>
          <a:lstStyle/>
          <a:p>
            <a:pPr indent="-337185" lvl="0" marL="355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Char char="•"/>
            </a:pPr>
            <a:r>
              <a:rPr b="0" i="0" lang="en-US" sz="3100" u="sng" cap="none" strike="noStrike">
                <a:solidFill>
                  <a:srgbClr val="0000FF"/>
                </a:solidFill>
                <a:latin typeface="Candara"/>
                <a:ea typeface="Candara"/>
                <a:cs typeface="Candara"/>
                <a:sym typeface="Candara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https://archive.ics.uci.edu/datasets</a:t>
            </a:r>
            <a:endParaRPr b="0" i="0" sz="3100" u="sng" cap="none" strike="noStrike">
              <a:solidFill>
                <a:srgbClr val="0000FF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indent="-337185" lvl="0" marL="355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Char char="•"/>
            </a:pPr>
            <a:r>
              <a:rPr b="0" i="0" lang="en-US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– </a:t>
            </a:r>
            <a:r>
              <a:rPr b="0" i="0" lang="en-US" sz="2700" u="none" cap="none" strike="noStrik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Old :</a:t>
            </a:r>
            <a:r>
              <a:rPr b="0" i="0" lang="en-US" sz="2700" u="sng" cap="none" strike="noStrike">
                <a:solidFill>
                  <a:srgbClr val="0000FF"/>
                </a:solidFill>
                <a:latin typeface="Candara"/>
                <a:ea typeface="Candara"/>
                <a:cs typeface="Candara"/>
                <a:sym typeface="Candara"/>
              </a:rPr>
              <a:t> </a:t>
            </a:r>
            <a:r>
              <a:rPr b="0" i="0" lang="en-US" sz="2700" u="sng" cap="none" strike="noStrike">
                <a:solidFill>
                  <a:srgbClr val="0000FF"/>
                </a:solidFill>
                <a:latin typeface="Candara"/>
                <a:ea typeface="Candara"/>
                <a:cs typeface="Candara"/>
                <a:sym typeface="Candara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http://kdd.ics.uci.edu/</a:t>
            </a:r>
            <a:endParaRPr b="0" i="0" sz="2700" u="none" cap="none" strike="noStrike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2"/>
          <p:cNvSpPr txBox="1"/>
          <p:nvPr>
            <p:ph idx="1" type="body"/>
          </p:nvPr>
        </p:nvSpPr>
        <p:spPr>
          <a:xfrm>
            <a:off x="993045" y="1662932"/>
            <a:ext cx="8072309" cy="45123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pic>
        <p:nvPicPr>
          <p:cNvPr descr="Related image" id="69" name="Google Shape;69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216025"/>
            <a:ext cx="10058400" cy="5340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51"/>
          <p:cNvSpPr txBox="1"/>
          <p:nvPr>
            <p:ph type="title"/>
          </p:nvPr>
        </p:nvSpPr>
        <p:spPr>
          <a:xfrm>
            <a:off x="1693583" y="473481"/>
            <a:ext cx="6671233" cy="12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86" name="Google Shape;386;p51"/>
          <p:cNvSpPr txBox="1"/>
          <p:nvPr>
            <p:ph idx="1" type="body"/>
          </p:nvPr>
        </p:nvSpPr>
        <p:spPr>
          <a:xfrm>
            <a:off x="993045" y="1662932"/>
            <a:ext cx="8072309" cy="45123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pic>
        <p:nvPicPr>
          <p:cNvPr id="387" name="Google Shape;387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1475" y="0"/>
            <a:ext cx="9735450" cy="777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32"/>
          <p:cNvSpPr txBox="1"/>
          <p:nvPr>
            <p:ph type="title"/>
          </p:nvPr>
        </p:nvSpPr>
        <p:spPr>
          <a:xfrm>
            <a:off x="3716470" y="746242"/>
            <a:ext cx="2913000" cy="6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4200"/>
              <a:t>Resources</a:t>
            </a:r>
            <a:endParaRPr sz="4200"/>
          </a:p>
        </p:txBody>
      </p:sp>
      <p:sp>
        <p:nvSpPr>
          <p:cNvPr id="393" name="Google Shape;393;p32"/>
          <p:cNvSpPr txBox="1"/>
          <p:nvPr/>
        </p:nvSpPr>
        <p:spPr>
          <a:xfrm>
            <a:off x="993045" y="1662932"/>
            <a:ext cx="8836755" cy="62049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9850">
            <a:spAutoFit/>
          </a:bodyPr>
          <a:lstStyle/>
          <a:p>
            <a:pPr indent="-343535" lvl="0" marL="355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Google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3535" lvl="0" marL="355600" marR="0" rtl="0" algn="l">
              <a:lnSpc>
                <a:spcPct val="100000"/>
              </a:lnSpc>
              <a:spcBef>
                <a:spcPts val="76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Machile Learning by Tom Mitchell</a:t>
            </a:r>
            <a:endParaRPr b="0" i="0" sz="2400" u="none" cap="none" strike="noStrike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indent="-343535" lvl="0" marL="355600" marR="0" rtl="0" algn="l">
              <a:lnSpc>
                <a:spcPct val="100000"/>
              </a:lnSpc>
              <a:spcBef>
                <a:spcPts val="76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-US" sz="240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https://towardsdatascience.com/progan-how-nvidia-generated-images-of-unprecedented-quality-51c98ec2cbd2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3535" lvl="0" marL="355600" marR="0" rtl="0" algn="l">
              <a:lnSpc>
                <a:spcPct val="100000"/>
              </a:lnSpc>
              <a:spcBef>
                <a:spcPts val="76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-US" sz="240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https://www.youtube.com/watch?v=dMF2i3A9Lzw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3535" lvl="0" marL="355600" marR="0" rtl="0" algn="l">
              <a:lnSpc>
                <a:spcPct val="100000"/>
              </a:lnSpc>
              <a:spcBef>
                <a:spcPts val="76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-US" sz="240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https://www.youtube.com/watch?v=147GawtmE8g</a:t>
            </a: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3535" lvl="0" marL="355600" marR="0" rtl="0" algn="l">
              <a:lnSpc>
                <a:spcPct val="100000"/>
              </a:lnSpc>
              <a:spcBef>
                <a:spcPts val="76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-US" sz="240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https://www.youtube.com/watch?v=gg0F5JjKmhA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3535" lvl="0" marL="355600" marR="0" rtl="0" algn="l">
              <a:lnSpc>
                <a:spcPct val="100000"/>
              </a:lnSpc>
              <a:spcBef>
                <a:spcPts val="76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-US" sz="240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https://towardsdatascience.com/applications-of-reinforcement-learning-in-real-world-1a94955bcd12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3535" lvl="0" marL="355600" marR="0" rtl="0" algn="l">
              <a:lnSpc>
                <a:spcPct val="100000"/>
              </a:lnSpc>
              <a:spcBef>
                <a:spcPts val="76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-US" sz="240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https://medium.com/@jrodthoughts/understanding-semi-supervised-learning-a6437c070c87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3535" lvl="0" marL="355600" marR="0" rtl="0" algn="l">
              <a:lnSpc>
                <a:spcPct val="100000"/>
              </a:lnSpc>
              <a:spcBef>
                <a:spcPts val="76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-US" sz="240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https://hackernoon.com/artificial-intelligence-vs-machine-learning-whats-the-difference-9e35u30a0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91135" lvl="0" marL="355600" marR="0" rtl="0" algn="l">
              <a:lnSpc>
                <a:spcPct val="100000"/>
              </a:lnSpc>
              <a:spcBef>
                <a:spcPts val="76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33"/>
          <p:cNvSpPr txBox="1"/>
          <p:nvPr>
            <p:ph type="title"/>
          </p:nvPr>
        </p:nvSpPr>
        <p:spPr>
          <a:xfrm>
            <a:off x="3126849" y="1584384"/>
            <a:ext cx="3952800" cy="6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4200"/>
              <a:t>Any Questions</a:t>
            </a:r>
            <a:endParaRPr sz="4200"/>
          </a:p>
        </p:txBody>
      </p:sp>
      <p:sp>
        <p:nvSpPr>
          <p:cNvPr id="399" name="Google Shape;399;p33"/>
          <p:cNvSpPr/>
          <p:nvPr/>
        </p:nvSpPr>
        <p:spPr>
          <a:xfrm>
            <a:off x="4334255" y="3267455"/>
            <a:ext cx="1226820" cy="1995170"/>
          </a:xfrm>
          <a:custGeom>
            <a:rect b="b" l="l" r="r" t="t"/>
            <a:pathLst>
              <a:path extrusionOk="0" h="1995170" w="1226820">
                <a:moveTo>
                  <a:pt x="108204" y="698500"/>
                </a:moveTo>
                <a:lnTo>
                  <a:pt x="74788" y="647700"/>
                </a:lnTo>
                <a:lnTo>
                  <a:pt x="47639" y="609600"/>
                </a:lnTo>
                <a:lnTo>
                  <a:pt x="26670" y="558800"/>
                </a:lnTo>
                <a:lnTo>
                  <a:pt x="11796" y="520700"/>
                </a:lnTo>
                <a:lnTo>
                  <a:pt x="2935" y="469900"/>
                </a:lnTo>
                <a:lnTo>
                  <a:pt x="0" y="419100"/>
                </a:lnTo>
                <a:lnTo>
                  <a:pt x="2990" y="368300"/>
                </a:lnTo>
                <a:lnTo>
                  <a:pt x="11978" y="317500"/>
                </a:lnTo>
                <a:lnTo>
                  <a:pt x="26992" y="266700"/>
                </a:lnTo>
                <a:lnTo>
                  <a:pt x="48057" y="228600"/>
                </a:lnTo>
                <a:lnTo>
                  <a:pt x="75200" y="190500"/>
                </a:lnTo>
                <a:lnTo>
                  <a:pt x="108448" y="152400"/>
                </a:lnTo>
                <a:lnTo>
                  <a:pt x="147828" y="114300"/>
                </a:lnTo>
                <a:lnTo>
                  <a:pt x="186398" y="88900"/>
                </a:lnTo>
                <a:lnTo>
                  <a:pt x="227790" y="63500"/>
                </a:lnTo>
                <a:lnTo>
                  <a:pt x="271968" y="38100"/>
                </a:lnTo>
                <a:lnTo>
                  <a:pt x="318897" y="25400"/>
                </a:lnTo>
                <a:lnTo>
                  <a:pt x="368540" y="12700"/>
                </a:lnTo>
                <a:lnTo>
                  <a:pt x="420862" y="0"/>
                </a:lnTo>
                <a:lnTo>
                  <a:pt x="637241" y="0"/>
                </a:lnTo>
                <a:lnTo>
                  <a:pt x="686251" y="12700"/>
                </a:lnTo>
                <a:lnTo>
                  <a:pt x="733305" y="25400"/>
                </a:lnTo>
                <a:lnTo>
                  <a:pt x="778389" y="38100"/>
                </a:lnTo>
                <a:lnTo>
                  <a:pt x="821492" y="50800"/>
                </a:lnTo>
                <a:lnTo>
                  <a:pt x="862600" y="76200"/>
                </a:lnTo>
                <a:lnTo>
                  <a:pt x="901702" y="101600"/>
                </a:lnTo>
                <a:lnTo>
                  <a:pt x="920243" y="114300"/>
                </a:lnTo>
                <a:lnTo>
                  <a:pt x="473249" y="114300"/>
                </a:lnTo>
                <a:lnTo>
                  <a:pt x="427482" y="127000"/>
                </a:lnTo>
                <a:lnTo>
                  <a:pt x="385143" y="152400"/>
                </a:lnTo>
                <a:lnTo>
                  <a:pt x="345948" y="177800"/>
                </a:lnTo>
                <a:lnTo>
                  <a:pt x="313944" y="215900"/>
                </a:lnTo>
                <a:lnTo>
                  <a:pt x="291084" y="241300"/>
                </a:lnTo>
                <a:lnTo>
                  <a:pt x="277368" y="292100"/>
                </a:lnTo>
                <a:lnTo>
                  <a:pt x="272796" y="330200"/>
                </a:lnTo>
                <a:lnTo>
                  <a:pt x="280249" y="381000"/>
                </a:lnTo>
                <a:lnTo>
                  <a:pt x="302704" y="419100"/>
                </a:lnTo>
                <a:lnTo>
                  <a:pt x="340304" y="457200"/>
                </a:lnTo>
                <a:lnTo>
                  <a:pt x="393192" y="495300"/>
                </a:lnTo>
                <a:lnTo>
                  <a:pt x="384048" y="508000"/>
                </a:lnTo>
                <a:lnTo>
                  <a:pt x="379476" y="508000"/>
                </a:lnTo>
                <a:lnTo>
                  <a:pt x="298704" y="558800"/>
                </a:lnTo>
                <a:lnTo>
                  <a:pt x="263383" y="571500"/>
                </a:lnTo>
                <a:lnTo>
                  <a:pt x="226819" y="596900"/>
                </a:lnTo>
                <a:lnTo>
                  <a:pt x="188866" y="635000"/>
                </a:lnTo>
                <a:lnTo>
                  <a:pt x="149376" y="660400"/>
                </a:lnTo>
                <a:lnTo>
                  <a:pt x="108204" y="698500"/>
                </a:lnTo>
                <a:close/>
              </a:path>
              <a:path extrusionOk="0" h="1995170" w="1226820">
                <a:moveTo>
                  <a:pt x="608076" y="1460500"/>
                </a:moveTo>
                <a:lnTo>
                  <a:pt x="554736" y="1447800"/>
                </a:lnTo>
                <a:lnTo>
                  <a:pt x="543615" y="1409700"/>
                </a:lnTo>
                <a:lnTo>
                  <a:pt x="535495" y="1384300"/>
                </a:lnTo>
                <a:lnTo>
                  <a:pt x="530518" y="1358900"/>
                </a:lnTo>
                <a:lnTo>
                  <a:pt x="528828" y="1333500"/>
                </a:lnTo>
                <a:lnTo>
                  <a:pt x="532018" y="1295400"/>
                </a:lnTo>
                <a:lnTo>
                  <a:pt x="541782" y="1257300"/>
                </a:lnTo>
                <a:lnTo>
                  <a:pt x="558403" y="1219200"/>
                </a:lnTo>
                <a:lnTo>
                  <a:pt x="582167" y="1193800"/>
                </a:lnTo>
                <a:lnTo>
                  <a:pt x="606832" y="1168400"/>
                </a:lnTo>
                <a:lnTo>
                  <a:pt x="638665" y="1130300"/>
                </a:lnTo>
                <a:lnTo>
                  <a:pt x="677521" y="1104900"/>
                </a:lnTo>
                <a:lnTo>
                  <a:pt x="723253" y="1066800"/>
                </a:lnTo>
                <a:lnTo>
                  <a:pt x="775716" y="1028700"/>
                </a:lnTo>
                <a:lnTo>
                  <a:pt x="827141" y="990600"/>
                </a:lnTo>
                <a:lnTo>
                  <a:pt x="874753" y="952500"/>
                </a:lnTo>
                <a:lnTo>
                  <a:pt x="918576" y="927100"/>
                </a:lnTo>
                <a:lnTo>
                  <a:pt x="958637" y="889000"/>
                </a:lnTo>
                <a:lnTo>
                  <a:pt x="994960" y="863600"/>
                </a:lnTo>
                <a:lnTo>
                  <a:pt x="1027571" y="825500"/>
                </a:lnTo>
                <a:lnTo>
                  <a:pt x="1056493" y="800100"/>
                </a:lnTo>
                <a:lnTo>
                  <a:pt x="1103376" y="749300"/>
                </a:lnTo>
                <a:lnTo>
                  <a:pt x="1130673" y="711200"/>
                </a:lnTo>
                <a:lnTo>
                  <a:pt x="1153103" y="660400"/>
                </a:lnTo>
                <a:lnTo>
                  <a:pt x="1170622" y="622300"/>
                </a:lnTo>
                <a:lnTo>
                  <a:pt x="1183188" y="571500"/>
                </a:lnTo>
                <a:lnTo>
                  <a:pt x="1190759" y="520700"/>
                </a:lnTo>
                <a:lnTo>
                  <a:pt x="1193292" y="469900"/>
                </a:lnTo>
                <a:lnTo>
                  <a:pt x="1189886" y="419100"/>
                </a:lnTo>
                <a:lnTo>
                  <a:pt x="1179766" y="355600"/>
                </a:lnTo>
                <a:lnTo>
                  <a:pt x="1163073" y="304800"/>
                </a:lnTo>
                <a:lnTo>
                  <a:pt x="1139952" y="254000"/>
                </a:lnTo>
                <a:lnTo>
                  <a:pt x="1111377" y="203200"/>
                </a:lnTo>
                <a:lnTo>
                  <a:pt x="1078230" y="165100"/>
                </a:lnTo>
                <a:lnTo>
                  <a:pt x="1040511" y="127000"/>
                </a:lnTo>
                <a:lnTo>
                  <a:pt x="998220" y="101600"/>
                </a:lnTo>
                <a:lnTo>
                  <a:pt x="1008888" y="76200"/>
                </a:lnTo>
                <a:lnTo>
                  <a:pt x="1050171" y="114300"/>
                </a:lnTo>
                <a:lnTo>
                  <a:pt x="1087148" y="152400"/>
                </a:lnTo>
                <a:lnTo>
                  <a:pt x="1119809" y="190500"/>
                </a:lnTo>
                <a:lnTo>
                  <a:pt x="1148145" y="228600"/>
                </a:lnTo>
                <a:lnTo>
                  <a:pt x="1172146" y="266700"/>
                </a:lnTo>
                <a:lnTo>
                  <a:pt x="1191804" y="304800"/>
                </a:lnTo>
                <a:lnTo>
                  <a:pt x="1207110" y="342900"/>
                </a:lnTo>
                <a:lnTo>
                  <a:pt x="1218054" y="393700"/>
                </a:lnTo>
                <a:lnTo>
                  <a:pt x="1224627" y="444500"/>
                </a:lnTo>
                <a:lnTo>
                  <a:pt x="1226820" y="495300"/>
                </a:lnTo>
                <a:lnTo>
                  <a:pt x="1224669" y="533400"/>
                </a:lnTo>
                <a:lnTo>
                  <a:pt x="1218200" y="584200"/>
                </a:lnTo>
                <a:lnTo>
                  <a:pt x="1207385" y="622300"/>
                </a:lnTo>
                <a:lnTo>
                  <a:pt x="1192199" y="673100"/>
                </a:lnTo>
                <a:lnTo>
                  <a:pt x="1172613" y="711200"/>
                </a:lnTo>
                <a:lnTo>
                  <a:pt x="1148602" y="749300"/>
                </a:lnTo>
                <a:lnTo>
                  <a:pt x="1120140" y="800100"/>
                </a:lnTo>
                <a:lnTo>
                  <a:pt x="1103143" y="812800"/>
                </a:lnTo>
                <a:lnTo>
                  <a:pt x="1079611" y="838200"/>
                </a:lnTo>
                <a:lnTo>
                  <a:pt x="1049577" y="863600"/>
                </a:lnTo>
                <a:lnTo>
                  <a:pt x="1013079" y="901700"/>
                </a:lnTo>
                <a:lnTo>
                  <a:pt x="970151" y="927100"/>
                </a:lnTo>
                <a:lnTo>
                  <a:pt x="920829" y="965200"/>
                </a:lnTo>
                <a:lnTo>
                  <a:pt x="865149" y="1016000"/>
                </a:lnTo>
                <a:lnTo>
                  <a:pt x="803148" y="1066800"/>
                </a:lnTo>
                <a:lnTo>
                  <a:pt x="719328" y="1117600"/>
                </a:lnTo>
                <a:lnTo>
                  <a:pt x="673227" y="1155700"/>
                </a:lnTo>
                <a:lnTo>
                  <a:pt x="635508" y="1193800"/>
                </a:lnTo>
                <a:lnTo>
                  <a:pt x="606171" y="1231900"/>
                </a:lnTo>
                <a:lnTo>
                  <a:pt x="585216" y="1270000"/>
                </a:lnTo>
                <a:lnTo>
                  <a:pt x="568452" y="1333500"/>
                </a:lnTo>
                <a:lnTo>
                  <a:pt x="570999" y="1358900"/>
                </a:lnTo>
                <a:lnTo>
                  <a:pt x="578548" y="1397000"/>
                </a:lnTo>
                <a:lnTo>
                  <a:pt x="590954" y="1422400"/>
                </a:lnTo>
                <a:lnTo>
                  <a:pt x="608076" y="1460500"/>
                </a:lnTo>
                <a:close/>
              </a:path>
              <a:path extrusionOk="0" h="1995170" w="1226820">
                <a:moveTo>
                  <a:pt x="432363" y="1409700"/>
                </a:moveTo>
                <a:lnTo>
                  <a:pt x="387262" y="1409700"/>
                </a:lnTo>
                <a:lnTo>
                  <a:pt x="371665" y="1397000"/>
                </a:lnTo>
                <a:lnTo>
                  <a:pt x="342900" y="1371600"/>
                </a:lnTo>
                <a:lnTo>
                  <a:pt x="323659" y="1308100"/>
                </a:lnTo>
                <a:lnTo>
                  <a:pt x="316992" y="1257300"/>
                </a:lnTo>
                <a:lnTo>
                  <a:pt x="319233" y="1219200"/>
                </a:lnTo>
                <a:lnTo>
                  <a:pt x="325965" y="1168400"/>
                </a:lnTo>
                <a:lnTo>
                  <a:pt x="337195" y="1130300"/>
                </a:lnTo>
                <a:lnTo>
                  <a:pt x="352934" y="1092200"/>
                </a:lnTo>
                <a:lnTo>
                  <a:pt x="373189" y="1041400"/>
                </a:lnTo>
                <a:lnTo>
                  <a:pt x="397971" y="1003300"/>
                </a:lnTo>
                <a:lnTo>
                  <a:pt x="427288" y="965200"/>
                </a:lnTo>
                <a:lnTo>
                  <a:pt x="461150" y="914400"/>
                </a:lnTo>
                <a:lnTo>
                  <a:pt x="499565" y="863600"/>
                </a:lnTo>
                <a:lnTo>
                  <a:pt x="542543" y="825500"/>
                </a:lnTo>
                <a:lnTo>
                  <a:pt x="588757" y="774700"/>
                </a:lnTo>
                <a:lnTo>
                  <a:pt x="629807" y="723900"/>
                </a:lnTo>
                <a:lnTo>
                  <a:pt x="665607" y="685800"/>
                </a:lnTo>
                <a:lnTo>
                  <a:pt x="696072" y="647700"/>
                </a:lnTo>
                <a:lnTo>
                  <a:pt x="721120" y="609600"/>
                </a:lnTo>
                <a:lnTo>
                  <a:pt x="740664" y="584200"/>
                </a:lnTo>
                <a:lnTo>
                  <a:pt x="763547" y="546100"/>
                </a:lnTo>
                <a:lnTo>
                  <a:pt x="779716" y="495300"/>
                </a:lnTo>
                <a:lnTo>
                  <a:pt x="789312" y="444500"/>
                </a:lnTo>
                <a:lnTo>
                  <a:pt x="792479" y="393700"/>
                </a:lnTo>
                <a:lnTo>
                  <a:pt x="789541" y="342900"/>
                </a:lnTo>
                <a:lnTo>
                  <a:pt x="780678" y="304800"/>
                </a:lnTo>
                <a:lnTo>
                  <a:pt x="765816" y="254000"/>
                </a:lnTo>
                <a:lnTo>
                  <a:pt x="744882" y="228600"/>
                </a:lnTo>
                <a:lnTo>
                  <a:pt x="717804" y="190500"/>
                </a:lnTo>
                <a:lnTo>
                  <a:pt x="678108" y="152400"/>
                </a:lnTo>
                <a:lnTo>
                  <a:pt x="632269" y="127000"/>
                </a:lnTo>
                <a:lnTo>
                  <a:pt x="580429" y="114300"/>
                </a:lnTo>
                <a:lnTo>
                  <a:pt x="920243" y="114300"/>
                </a:lnTo>
                <a:lnTo>
                  <a:pt x="938783" y="127000"/>
                </a:lnTo>
                <a:lnTo>
                  <a:pt x="976791" y="165100"/>
                </a:lnTo>
                <a:lnTo>
                  <a:pt x="1009673" y="190500"/>
                </a:lnTo>
                <a:lnTo>
                  <a:pt x="1037448" y="228600"/>
                </a:lnTo>
                <a:lnTo>
                  <a:pt x="1060132" y="279400"/>
                </a:lnTo>
                <a:lnTo>
                  <a:pt x="1077744" y="317500"/>
                </a:lnTo>
                <a:lnTo>
                  <a:pt x="1090302" y="355600"/>
                </a:lnTo>
                <a:lnTo>
                  <a:pt x="1097824" y="406400"/>
                </a:lnTo>
                <a:lnTo>
                  <a:pt x="1100328" y="457200"/>
                </a:lnTo>
                <a:lnTo>
                  <a:pt x="1097584" y="508000"/>
                </a:lnTo>
                <a:lnTo>
                  <a:pt x="1089355" y="558800"/>
                </a:lnTo>
                <a:lnTo>
                  <a:pt x="1075639" y="609600"/>
                </a:lnTo>
                <a:lnTo>
                  <a:pt x="1056436" y="647700"/>
                </a:lnTo>
                <a:lnTo>
                  <a:pt x="1031748" y="698500"/>
                </a:lnTo>
                <a:lnTo>
                  <a:pt x="1006863" y="723900"/>
                </a:lnTo>
                <a:lnTo>
                  <a:pt x="976432" y="762000"/>
                </a:lnTo>
                <a:lnTo>
                  <a:pt x="940498" y="800100"/>
                </a:lnTo>
                <a:lnTo>
                  <a:pt x="899103" y="838200"/>
                </a:lnTo>
                <a:lnTo>
                  <a:pt x="852289" y="876300"/>
                </a:lnTo>
                <a:lnTo>
                  <a:pt x="800100" y="914400"/>
                </a:lnTo>
                <a:lnTo>
                  <a:pt x="643128" y="1016000"/>
                </a:lnTo>
                <a:lnTo>
                  <a:pt x="605409" y="1041400"/>
                </a:lnTo>
                <a:lnTo>
                  <a:pt x="569976" y="1079500"/>
                </a:lnTo>
                <a:lnTo>
                  <a:pt x="536829" y="1104900"/>
                </a:lnTo>
                <a:lnTo>
                  <a:pt x="505967" y="1143000"/>
                </a:lnTo>
                <a:lnTo>
                  <a:pt x="479345" y="1193800"/>
                </a:lnTo>
                <a:lnTo>
                  <a:pt x="461010" y="1219200"/>
                </a:lnTo>
                <a:lnTo>
                  <a:pt x="450675" y="1257300"/>
                </a:lnTo>
                <a:lnTo>
                  <a:pt x="448056" y="1282700"/>
                </a:lnTo>
                <a:lnTo>
                  <a:pt x="452628" y="1358900"/>
                </a:lnTo>
                <a:lnTo>
                  <a:pt x="452628" y="1371600"/>
                </a:lnTo>
                <a:lnTo>
                  <a:pt x="450342" y="1384300"/>
                </a:lnTo>
                <a:lnTo>
                  <a:pt x="445770" y="1397000"/>
                </a:lnTo>
                <a:lnTo>
                  <a:pt x="438912" y="1397000"/>
                </a:lnTo>
                <a:lnTo>
                  <a:pt x="432363" y="1409700"/>
                </a:lnTo>
                <a:close/>
              </a:path>
              <a:path extrusionOk="0" h="1995170" w="1226820">
                <a:moveTo>
                  <a:pt x="201168" y="762000"/>
                </a:moveTo>
                <a:lnTo>
                  <a:pt x="176784" y="736600"/>
                </a:lnTo>
                <a:lnTo>
                  <a:pt x="192024" y="723900"/>
                </a:lnTo>
                <a:lnTo>
                  <a:pt x="246505" y="685800"/>
                </a:lnTo>
                <a:lnTo>
                  <a:pt x="297575" y="647700"/>
                </a:lnTo>
                <a:lnTo>
                  <a:pt x="345179" y="622300"/>
                </a:lnTo>
                <a:lnTo>
                  <a:pt x="389264" y="584200"/>
                </a:lnTo>
                <a:lnTo>
                  <a:pt x="429776" y="558800"/>
                </a:lnTo>
                <a:lnTo>
                  <a:pt x="466663" y="546100"/>
                </a:lnTo>
                <a:lnTo>
                  <a:pt x="499872" y="520700"/>
                </a:lnTo>
                <a:lnTo>
                  <a:pt x="456334" y="495300"/>
                </a:lnTo>
                <a:lnTo>
                  <a:pt x="422599" y="457200"/>
                </a:lnTo>
                <a:lnTo>
                  <a:pt x="398593" y="419100"/>
                </a:lnTo>
                <a:lnTo>
                  <a:pt x="384243" y="368300"/>
                </a:lnTo>
                <a:lnTo>
                  <a:pt x="379476" y="330200"/>
                </a:lnTo>
                <a:lnTo>
                  <a:pt x="382381" y="292100"/>
                </a:lnTo>
                <a:lnTo>
                  <a:pt x="391287" y="266700"/>
                </a:lnTo>
                <a:lnTo>
                  <a:pt x="406479" y="241300"/>
                </a:lnTo>
                <a:lnTo>
                  <a:pt x="428243" y="228600"/>
                </a:lnTo>
                <a:lnTo>
                  <a:pt x="453913" y="203200"/>
                </a:lnTo>
                <a:lnTo>
                  <a:pt x="482727" y="190500"/>
                </a:lnTo>
                <a:lnTo>
                  <a:pt x="514397" y="177800"/>
                </a:lnTo>
                <a:lnTo>
                  <a:pt x="593859" y="177800"/>
                </a:lnTo>
                <a:lnTo>
                  <a:pt x="635056" y="203200"/>
                </a:lnTo>
                <a:lnTo>
                  <a:pt x="672274" y="215900"/>
                </a:lnTo>
                <a:lnTo>
                  <a:pt x="544067" y="215900"/>
                </a:lnTo>
                <a:lnTo>
                  <a:pt x="488942" y="228600"/>
                </a:lnTo>
                <a:lnTo>
                  <a:pt x="449389" y="254000"/>
                </a:lnTo>
                <a:lnTo>
                  <a:pt x="425553" y="279400"/>
                </a:lnTo>
                <a:lnTo>
                  <a:pt x="417576" y="330200"/>
                </a:lnTo>
                <a:lnTo>
                  <a:pt x="422021" y="368300"/>
                </a:lnTo>
                <a:lnTo>
                  <a:pt x="435356" y="406400"/>
                </a:lnTo>
                <a:lnTo>
                  <a:pt x="457581" y="444500"/>
                </a:lnTo>
                <a:lnTo>
                  <a:pt x="488696" y="469900"/>
                </a:lnTo>
                <a:lnTo>
                  <a:pt x="528701" y="495300"/>
                </a:lnTo>
                <a:lnTo>
                  <a:pt x="577596" y="520700"/>
                </a:lnTo>
                <a:lnTo>
                  <a:pt x="544067" y="546100"/>
                </a:lnTo>
                <a:lnTo>
                  <a:pt x="491418" y="571500"/>
                </a:lnTo>
                <a:lnTo>
                  <a:pt x="442055" y="609600"/>
                </a:lnTo>
                <a:lnTo>
                  <a:pt x="395978" y="635000"/>
                </a:lnTo>
                <a:lnTo>
                  <a:pt x="353187" y="660400"/>
                </a:lnTo>
                <a:lnTo>
                  <a:pt x="313682" y="685800"/>
                </a:lnTo>
                <a:lnTo>
                  <a:pt x="277463" y="711200"/>
                </a:lnTo>
                <a:lnTo>
                  <a:pt x="244530" y="736600"/>
                </a:lnTo>
                <a:lnTo>
                  <a:pt x="214884" y="749300"/>
                </a:lnTo>
                <a:lnTo>
                  <a:pt x="201168" y="762000"/>
                </a:lnTo>
                <a:close/>
              </a:path>
              <a:path extrusionOk="0" h="1995170" w="1226820">
                <a:moveTo>
                  <a:pt x="760476" y="342900"/>
                </a:moveTo>
                <a:lnTo>
                  <a:pt x="751331" y="342900"/>
                </a:lnTo>
                <a:lnTo>
                  <a:pt x="713829" y="292100"/>
                </a:lnTo>
                <a:lnTo>
                  <a:pt x="674424" y="266700"/>
                </a:lnTo>
                <a:lnTo>
                  <a:pt x="633045" y="241300"/>
                </a:lnTo>
                <a:lnTo>
                  <a:pt x="589617" y="228600"/>
                </a:lnTo>
                <a:lnTo>
                  <a:pt x="544067" y="215900"/>
                </a:lnTo>
                <a:lnTo>
                  <a:pt x="672274" y="215900"/>
                </a:lnTo>
                <a:lnTo>
                  <a:pt x="705555" y="254000"/>
                </a:lnTo>
                <a:lnTo>
                  <a:pt x="734941" y="292100"/>
                </a:lnTo>
                <a:lnTo>
                  <a:pt x="760476" y="342900"/>
                </a:lnTo>
                <a:close/>
              </a:path>
              <a:path extrusionOk="0" h="1995170" w="1226820">
                <a:moveTo>
                  <a:pt x="541020" y="1874520"/>
                </a:moveTo>
                <a:lnTo>
                  <a:pt x="502681" y="1871067"/>
                </a:lnTo>
                <a:lnTo>
                  <a:pt x="435149" y="1843016"/>
                </a:lnTo>
                <a:lnTo>
                  <a:pt x="405384" y="1818132"/>
                </a:lnTo>
                <a:lnTo>
                  <a:pt x="380499" y="1789033"/>
                </a:lnTo>
                <a:lnTo>
                  <a:pt x="352448" y="1721691"/>
                </a:lnTo>
                <a:lnTo>
                  <a:pt x="348996" y="1684020"/>
                </a:lnTo>
                <a:lnTo>
                  <a:pt x="352448" y="1645443"/>
                </a:lnTo>
                <a:lnTo>
                  <a:pt x="380499" y="1576863"/>
                </a:lnTo>
                <a:lnTo>
                  <a:pt x="405384" y="1546860"/>
                </a:lnTo>
                <a:lnTo>
                  <a:pt x="435149" y="1522618"/>
                </a:lnTo>
                <a:lnTo>
                  <a:pt x="502681" y="1494139"/>
                </a:lnTo>
                <a:lnTo>
                  <a:pt x="541020" y="1490472"/>
                </a:lnTo>
                <a:lnTo>
                  <a:pt x="579358" y="1494139"/>
                </a:lnTo>
                <a:lnTo>
                  <a:pt x="646890" y="1522618"/>
                </a:lnTo>
                <a:lnTo>
                  <a:pt x="676656" y="1546860"/>
                </a:lnTo>
                <a:lnTo>
                  <a:pt x="701540" y="1576863"/>
                </a:lnTo>
                <a:lnTo>
                  <a:pt x="729591" y="1645443"/>
                </a:lnTo>
                <a:lnTo>
                  <a:pt x="733044" y="1684020"/>
                </a:lnTo>
                <a:lnTo>
                  <a:pt x="729591" y="1721691"/>
                </a:lnTo>
                <a:lnTo>
                  <a:pt x="701540" y="1789033"/>
                </a:lnTo>
                <a:lnTo>
                  <a:pt x="676656" y="1818132"/>
                </a:lnTo>
                <a:lnTo>
                  <a:pt x="646890" y="1843016"/>
                </a:lnTo>
                <a:lnTo>
                  <a:pt x="579358" y="1871067"/>
                </a:lnTo>
                <a:lnTo>
                  <a:pt x="541020" y="1874520"/>
                </a:lnTo>
                <a:close/>
              </a:path>
              <a:path extrusionOk="0" h="1995170" w="1226820">
                <a:moveTo>
                  <a:pt x="751175" y="1952244"/>
                </a:moveTo>
                <a:lnTo>
                  <a:pt x="603504" y="1952244"/>
                </a:lnTo>
                <a:lnTo>
                  <a:pt x="648414" y="1948243"/>
                </a:lnTo>
                <a:lnTo>
                  <a:pt x="689610" y="1936242"/>
                </a:lnTo>
                <a:lnTo>
                  <a:pt x="727376" y="1916239"/>
                </a:lnTo>
                <a:lnTo>
                  <a:pt x="762000" y="1888236"/>
                </a:lnTo>
                <a:lnTo>
                  <a:pt x="791765" y="1853898"/>
                </a:lnTo>
                <a:lnTo>
                  <a:pt x="812673" y="1816989"/>
                </a:lnTo>
                <a:lnTo>
                  <a:pt x="825007" y="1777222"/>
                </a:lnTo>
                <a:lnTo>
                  <a:pt x="829056" y="1734312"/>
                </a:lnTo>
                <a:lnTo>
                  <a:pt x="825341" y="1692640"/>
                </a:lnTo>
                <a:lnTo>
                  <a:pt x="814197" y="1650111"/>
                </a:lnTo>
                <a:lnTo>
                  <a:pt x="795623" y="1607010"/>
                </a:lnTo>
                <a:lnTo>
                  <a:pt x="769620" y="1563624"/>
                </a:lnTo>
                <a:lnTo>
                  <a:pt x="781812" y="1552956"/>
                </a:lnTo>
                <a:lnTo>
                  <a:pt x="818054" y="1593222"/>
                </a:lnTo>
                <a:lnTo>
                  <a:pt x="844296" y="1638490"/>
                </a:lnTo>
                <a:lnTo>
                  <a:pt x="860250" y="1688615"/>
                </a:lnTo>
                <a:lnTo>
                  <a:pt x="865631" y="1743456"/>
                </a:lnTo>
                <a:lnTo>
                  <a:pt x="860798" y="1792057"/>
                </a:lnTo>
                <a:lnTo>
                  <a:pt x="846391" y="1837372"/>
                </a:lnTo>
                <a:lnTo>
                  <a:pt x="822555" y="1879544"/>
                </a:lnTo>
                <a:lnTo>
                  <a:pt x="789431" y="1918716"/>
                </a:lnTo>
                <a:lnTo>
                  <a:pt x="751175" y="1952244"/>
                </a:lnTo>
                <a:close/>
              </a:path>
              <a:path extrusionOk="0" h="1995170" w="1226820">
                <a:moveTo>
                  <a:pt x="614172" y="1994916"/>
                </a:moveTo>
                <a:lnTo>
                  <a:pt x="557593" y="1989462"/>
                </a:lnTo>
                <a:lnTo>
                  <a:pt x="506730" y="1973008"/>
                </a:lnTo>
                <a:lnTo>
                  <a:pt x="461581" y="1945409"/>
                </a:lnTo>
                <a:lnTo>
                  <a:pt x="422148" y="1906524"/>
                </a:lnTo>
                <a:lnTo>
                  <a:pt x="431291" y="1895856"/>
                </a:lnTo>
                <a:lnTo>
                  <a:pt x="477273" y="1920740"/>
                </a:lnTo>
                <a:lnTo>
                  <a:pt x="521398" y="1938337"/>
                </a:lnTo>
                <a:lnTo>
                  <a:pt x="563522" y="1948791"/>
                </a:lnTo>
                <a:lnTo>
                  <a:pt x="603504" y="1952244"/>
                </a:lnTo>
                <a:lnTo>
                  <a:pt x="751175" y="1952244"/>
                </a:lnTo>
                <a:lnTo>
                  <a:pt x="750903" y="1952482"/>
                </a:lnTo>
                <a:lnTo>
                  <a:pt x="708660" y="1976247"/>
                </a:lnTo>
                <a:lnTo>
                  <a:pt x="662987" y="1990296"/>
                </a:lnTo>
                <a:lnTo>
                  <a:pt x="614172" y="1994916"/>
                </a:lnTo>
                <a:close/>
              </a:path>
            </a:pathLst>
          </a:custGeom>
          <a:solidFill>
            <a:srgbClr val="0C59A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43"/>
          <p:cNvSpPr txBox="1"/>
          <p:nvPr>
            <p:ph type="title"/>
          </p:nvPr>
        </p:nvSpPr>
        <p:spPr>
          <a:xfrm>
            <a:off x="1693583" y="473481"/>
            <a:ext cx="6671233" cy="61555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House Rent</a:t>
            </a:r>
            <a:endParaRPr/>
          </a:p>
        </p:txBody>
      </p:sp>
      <p:sp>
        <p:nvSpPr>
          <p:cNvPr id="75" name="Google Shape;75;p43"/>
          <p:cNvSpPr txBox="1"/>
          <p:nvPr>
            <p:ph idx="1" type="body"/>
          </p:nvPr>
        </p:nvSpPr>
        <p:spPr>
          <a:xfrm>
            <a:off x="993045" y="1662932"/>
            <a:ext cx="8072309" cy="45123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pic>
        <p:nvPicPr>
          <p:cNvPr id="76" name="Google Shape;76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1922" y="1688553"/>
            <a:ext cx="4311872" cy="194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7452" y="3404212"/>
            <a:ext cx="6142896" cy="42728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44"/>
          <p:cNvSpPr txBox="1"/>
          <p:nvPr>
            <p:ph type="title"/>
          </p:nvPr>
        </p:nvSpPr>
        <p:spPr>
          <a:xfrm>
            <a:off x="1693583" y="473481"/>
            <a:ext cx="6671233" cy="61555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Bank Loan Approval </a:t>
            </a:r>
            <a:endParaRPr/>
          </a:p>
        </p:txBody>
      </p:sp>
      <p:pic>
        <p:nvPicPr>
          <p:cNvPr descr="https://lh7-us.googleusercontent.com/FpAs_ekn7OruPRVhOCwOY78EqhYcS63t3P9z6iJnqDtgelmzUZEfy_hhMaTY5m8-lvR3VQ26n1V4VmSiZRFWljgIHZimweT-NKZzoWcdz3Ntnss79UwDtddl3PBiS0C5fiRtH1Wjt58TJIsgPXSTdw=s2048" id="83" name="Google Shape;83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2857" y="2365686"/>
            <a:ext cx="8010525" cy="3857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4"/>
          <p:cNvSpPr txBox="1"/>
          <p:nvPr>
            <p:ph type="title"/>
          </p:nvPr>
        </p:nvSpPr>
        <p:spPr>
          <a:xfrm>
            <a:off x="1528126" y="746242"/>
            <a:ext cx="6997800" cy="6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What Is Machine Learning</a:t>
            </a:r>
            <a:endParaRPr/>
          </a:p>
        </p:txBody>
      </p:sp>
      <p:sp>
        <p:nvSpPr>
          <p:cNvPr id="89" name="Google Shape;89;p4"/>
          <p:cNvSpPr txBox="1"/>
          <p:nvPr/>
        </p:nvSpPr>
        <p:spPr>
          <a:xfrm>
            <a:off x="993045" y="1759772"/>
            <a:ext cx="7995920" cy="39061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0"/>
              </a:spcBef>
              <a:spcAft>
                <a:spcPts val="0"/>
              </a:spcAft>
              <a:buClr>
                <a:schemeClr val="dk1"/>
              </a:buClr>
              <a:buSzPts val="4650"/>
              <a:buFont typeface="Calibri"/>
              <a:buNone/>
            </a:pPr>
            <a:r>
              <a:t/>
            </a:r>
            <a:endParaRPr b="0" i="0" sz="465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3535" lvl="0" marL="355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Wikipedia - </a:t>
            </a:r>
            <a:r>
              <a:rPr b="1" i="0" lang="en-US" sz="3200" u="none" cap="none" strike="noStrik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Machine learning </a:t>
            </a:r>
            <a:r>
              <a:rPr b="0" i="0" lang="en-US" sz="3200" u="none" cap="none" strike="noStrik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is a</a:t>
            </a:r>
            <a:r>
              <a:rPr b="0" i="0" lang="en-US" sz="3200" u="none" cap="none" strike="noStrike">
                <a:solidFill>
                  <a:srgbClr val="0000FF"/>
                </a:solidFill>
                <a:latin typeface="Candara"/>
                <a:ea typeface="Candara"/>
                <a:cs typeface="Candara"/>
                <a:sym typeface="Candara"/>
              </a:rPr>
              <a:t> </a:t>
            </a:r>
            <a:r>
              <a:rPr b="0" i="0" lang="en-US" sz="3200" u="sng" cap="none" strike="noStrike">
                <a:solidFill>
                  <a:srgbClr val="0000FF"/>
                </a:solidFill>
                <a:latin typeface="Candara"/>
                <a:ea typeface="Candara"/>
                <a:cs typeface="Candara"/>
                <a:sym typeface="Candara"/>
              </a:rPr>
              <a:t>scientific</a:t>
            </a:r>
            <a:endParaRPr b="0" i="0" sz="3200" u="none" cap="none" strike="noStrike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indent="0" lvl="0" marL="355600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3200" u="sng" cap="none" strike="noStrike">
                <a:solidFill>
                  <a:srgbClr val="0000FF"/>
                </a:solidFill>
                <a:latin typeface="Candara"/>
                <a:ea typeface="Candara"/>
                <a:cs typeface="Candara"/>
                <a:sym typeface="Candara"/>
              </a:rPr>
              <a:t>discipline</a:t>
            </a:r>
            <a:r>
              <a:rPr b="0" i="0" lang="en-US" sz="3200" u="none" cap="none" strike="noStrike">
                <a:solidFill>
                  <a:srgbClr val="0000FF"/>
                </a:solidFill>
                <a:latin typeface="Candara"/>
                <a:ea typeface="Candara"/>
                <a:cs typeface="Candara"/>
                <a:sym typeface="Candara"/>
              </a:rPr>
              <a:t> </a:t>
            </a:r>
            <a:r>
              <a:rPr b="0" i="0" lang="en-US" sz="3200" u="none" cap="none" strike="noStrik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that explores the construction and  study of </a:t>
            </a:r>
            <a:r>
              <a:rPr b="0" i="0" lang="en-US" sz="3200" u="sng" cap="none" strike="noStrike">
                <a:solidFill>
                  <a:srgbClr val="0000FF"/>
                </a:solidFill>
                <a:latin typeface="Candara"/>
                <a:ea typeface="Candara"/>
                <a:cs typeface="Candara"/>
                <a:sym typeface="Candara"/>
              </a:rPr>
              <a:t>algorithms</a:t>
            </a:r>
            <a:r>
              <a:rPr b="0" i="0" lang="en-US" sz="3200" u="none" cap="none" strike="noStrike">
                <a:solidFill>
                  <a:srgbClr val="0000FF"/>
                </a:solidFill>
                <a:latin typeface="Candara"/>
                <a:ea typeface="Candara"/>
                <a:cs typeface="Candara"/>
                <a:sym typeface="Candara"/>
              </a:rPr>
              <a:t> </a:t>
            </a:r>
            <a:r>
              <a:rPr b="0" i="0" lang="en-US" sz="3200" u="none" cap="none" strike="noStrik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that can </a:t>
            </a:r>
            <a:r>
              <a:rPr b="1" i="1" lang="en-US" sz="3200" u="none" cap="none" strike="noStrike">
                <a:solidFill>
                  <a:srgbClr val="FF0000"/>
                </a:solidFill>
                <a:latin typeface="Candara"/>
                <a:ea typeface="Candara"/>
                <a:cs typeface="Candara"/>
                <a:sym typeface="Candara"/>
              </a:rPr>
              <a:t>learn from data</a:t>
            </a:r>
            <a:endParaRPr b="0" i="0" sz="3200" u="none" cap="none" strike="noStrike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"/>
              </a:spcBef>
              <a:spcAft>
                <a:spcPts val="0"/>
              </a:spcAft>
              <a:buClr>
                <a:srgbClr val="000000"/>
              </a:buClr>
              <a:buSzPts val="4650"/>
              <a:buFont typeface="Arial"/>
              <a:buNone/>
            </a:pPr>
            <a:r>
              <a:t/>
            </a:r>
            <a:endParaRPr b="0" i="0" sz="465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3535" lvl="0" marL="355600" marR="170497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243F"/>
              </a:buClr>
              <a:buSzPts val="3200"/>
              <a:buFont typeface="Arial"/>
              <a:buChar char="•"/>
            </a:pPr>
            <a:r>
              <a:rPr b="1" i="0" lang="en-US" sz="3200" u="none" cap="none" strike="noStrike">
                <a:solidFill>
                  <a:srgbClr val="0F243F"/>
                </a:solidFill>
                <a:latin typeface="Candara"/>
                <a:ea typeface="Candara"/>
                <a:cs typeface="Candara"/>
                <a:sym typeface="Candara"/>
              </a:rPr>
              <a:t>Algorithms that can improve their  performance using data</a:t>
            </a:r>
            <a:endParaRPr b="0" i="0" sz="3200" u="none" cap="none" strike="noStrike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5"/>
          <p:cNvSpPr txBox="1"/>
          <p:nvPr>
            <p:ph type="title"/>
          </p:nvPr>
        </p:nvSpPr>
        <p:spPr>
          <a:xfrm>
            <a:off x="1530350" y="366150"/>
            <a:ext cx="6997700" cy="13670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4400"/>
              <a:t>What We Will Do Using Machine Learning</a:t>
            </a:r>
            <a:endParaRPr/>
          </a:p>
        </p:txBody>
      </p:sp>
      <p:sp>
        <p:nvSpPr>
          <p:cNvPr id="95" name="Google Shape;95;p5"/>
          <p:cNvSpPr txBox="1"/>
          <p:nvPr/>
        </p:nvSpPr>
        <p:spPr>
          <a:xfrm>
            <a:off x="1052830" y="2209800"/>
            <a:ext cx="7475220" cy="100139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-343535" lvl="0" marL="355600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Creating programs that can automatically  </a:t>
            </a:r>
            <a:r>
              <a:rPr b="0" i="0" lang="en-US" sz="3200" u="none" cap="none" strike="noStrike">
                <a:solidFill>
                  <a:srgbClr val="538CD5"/>
                </a:solidFill>
                <a:latin typeface="Candara"/>
                <a:ea typeface="Candara"/>
                <a:cs typeface="Candara"/>
                <a:sym typeface="Candara"/>
              </a:rPr>
              <a:t>learn rules/patterns from data</a:t>
            </a:r>
            <a:endParaRPr b="0" i="0" sz="3200" u="none" cap="none" strike="noStrike">
              <a:solidFill>
                <a:srgbClr val="538CD5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6"/>
          <p:cNvSpPr txBox="1"/>
          <p:nvPr>
            <p:ph type="title"/>
          </p:nvPr>
        </p:nvSpPr>
        <p:spPr>
          <a:xfrm>
            <a:off x="1693583" y="473481"/>
            <a:ext cx="6671100" cy="11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761365" lvl="0" marL="12700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800"/>
              <a:t>Example – Character  Recognition(Classification)</a:t>
            </a:r>
            <a:endParaRPr sz="3800"/>
          </a:p>
        </p:txBody>
      </p:sp>
      <p:sp>
        <p:nvSpPr>
          <p:cNvPr id="101" name="Google Shape;101;p6"/>
          <p:cNvSpPr/>
          <p:nvPr/>
        </p:nvSpPr>
        <p:spPr>
          <a:xfrm>
            <a:off x="2792822" y="4613128"/>
            <a:ext cx="4294302" cy="2112696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6"/>
          <p:cNvSpPr txBox="1"/>
          <p:nvPr/>
        </p:nvSpPr>
        <p:spPr>
          <a:xfrm>
            <a:off x="994635" y="1967716"/>
            <a:ext cx="7749540" cy="21710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9850">
            <a:spAutoFit/>
          </a:bodyPr>
          <a:lstStyle/>
          <a:p>
            <a:pPr indent="-343535" lvl="0" marL="355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Lets say we have 1000 </a:t>
            </a:r>
            <a:r>
              <a:rPr b="0" i="1" lang="en-US" sz="32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worked-out </a:t>
            </a:r>
            <a:r>
              <a:rPr b="0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examples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3535" lvl="0" marL="355600" marR="166370" rtl="0" algn="l">
              <a:lnSpc>
                <a:spcPct val="100000"/>
              </a:lnSpc>
              <a:spcBef>
                <a:spcPts val="76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can then </a:t>
            </a:r>
            <a:r>
              <a:rPr b="0" i="0" lang="en-US" sz="32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train </a:t>
            </a:r>
            <a:r>
              <a:rPr b="0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 algorithm with these  examples, which can then recognize </a:t>
            </a:r>
            <a:r>
              <a:rPr b="0" i="0" lang="en-US" sz="32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unseen </a:t>
            </a:r>
            <a:r>
              <a:rPr b="0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examples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2020-01-06T14:48:55Z</dcterms:created>
  <dc:creator>USER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2017-11-02T00:00:00Z</vt:filetime>
  </property>
  <property fmtid="{D5CDD505-2E9C-101B-9397-08002B2CF9AE}" pid="3" name="LastSaved">
    <vt:filetime>2020-01-06T00:00:00Z</vt:filetime>
  </property>
</Properties>
</file>